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6" r:id="rId5"/>
  </p:sldMasterIdLst>
  <p:notesMasterIdLst>
    <p:notesMasterId r:id="rId22"/>
  </p:notesMasterIdLst>
  <p:sldIdLst>
    <p:sldId id="257" r:id="rId6"/>
    <p:sldId id="260" r:id="rId7"/>
    <p:sldId id="293" r:id="rId8"/>
    <p:sldId id="294" r:id="rId9"/>
    <p:sldId id="295" r:id="rId10"/>
    <p:sldId id="263" r:id="rId11"/>
    <p:sldId id="306" r:id="rId12"/>
    <p:sldId id="307" r:id="rId13"/>
    <p:sldId id="289" r:id="rId14"/>
    <p:sldId id="266" r:id="rId15"/>
    <p:sldId id="267" r:id="rId16"/>
    <p:sldId id="298" r:id="rId17"/>
    <p:sldId id="299" r:id="rId18"/>
    <p:sldId id="300" r:id="rId19"/>
    <p:sldId id="302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1E"/>
    <a:srgbClr val="FFE8D4"/>
    <a:srgbClr val="F8FF8E"/>
    <a:srgbClr val="ACF5BD"/>
    <a:srgbClr val="C8BEBF"/>
    <a:srgbClr val="001A79"/>
    <a:srgbClr val="7BB9CB"/>
    <a:srgbClr val="005B5E"/>
    <a:srgbClr val="4D0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216D56-294A-4D73-BB29-329CADAE9FCD}" v="186" dt="2023-11-29T11:28:30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77"/>
    <p:restoredTop sz="94692"/>
  </p:normalViewPr>
  <p:slideViewPr>
    <p:cSldViewPr snapToGrid="0" snapToObjects="1">
      <p:cViewPr varScale="1">
        <p:scale>
          <a:sx n="105" d="100"/>
          <a:sy n="105" d="100"/>
        </p:scale>
        <p:origin x="1044" y="114"/>
      </p:cViewPr>
      <p:guideLst/>
    </p:cSldViewPr>
  </p:slideViewPr>
  <p:notesTextViewPr>
    <p:cViewPr>
      <p:scale>
        <a:sx n="1" d="1"/>
        <a:sy n="1" d="1"/>
      </p:scale>
      <p:origin x="0" y="-7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naM Quinn" userId="271ac1eb-cdfd-47d1-9ee1-aae25a478421" providerId="ADAL" clId="{56216D56-294A-4D73-BB29-329CADAE9FCD}"/>
    <pc:docChg chg="undo custSel addSld delSld modSld sldOrd">
      <pc:chgData name="UnaM Quinn" userId="271ac1eb-cdfd-47d1-9ee1-aae25a478421" providerId="ADAL" clId="{56216D56-294A-4D73-BB29-329CADAE9FCD}" dt="2023-11-29T19:36:53.602" v="10383" actId="20577"/>
      <pc:docMkLst>
        <pc:docMk/>
      </pc:docMkLst>
      <pc:sldChg chg="modSp mod modNotesTx">
        <pc:chgData name="UnaM Quinn" userId="271ac1eb-cdfd-47d1-9ee1-aae25a478421" providerId="ADAL" clId="{56216D56-294A-4D73-BB29-329CADAE9FCD}" dt="2023-11-29T19:27:19.554" v="9924" actId="20577"/>
        <pc:sldMkLst>
          <pc:docMk/>
          <pc:sldMk cId="658705370" sldId="257"/>
        </pc:sldMkLst>
        <pc:spChg chg="mod">
          <ac:chgData name="UnaM Quinn" userId="271ac1eb-cdfd-47d1-9ee1-aae25a478421" providerId="ADAL" clId="{56216D56-294A-4D73-BB29-329CADAE9FCD}" dt="2023-11-23T09:44:20.383" v="3860" actId="255"/>
          <ac:spMkLst>
            <pc:docMk/>
            <pc:sldMk cId="658705370" sldId="257"/>
            <ac:spMk id="2" creationId="{76A54A3D-BA17-F642-B22E-DD71C184E86E}"/>
          </ac:spMkLst>
        </pc:spChg>
      </pc:sldChg>
      <pc:sldChg chg="del">
        <pc:chgData name="UnaM Quinn" userId="271ac1eb-cdfd-47d1-9ee1-aae25a478421" providerId="ADAL" clId="{56216D56-294A-4D73-BB29-329CADAE9FCD}" dt="2023-11-22T08:52:37.336" v="140" actId="2696"/>
        <pc:sldMkLst>
          <pc:docMk/>
          <pc:sldMk cId="4021196126" sldId="258"/>
        </pc:sldMkLst>
      </pc:sldChg>
      <pc:sldChg chg="modSp del mod">
        <pc:chgData name="UnaM Quinn" userId="271ac1eb-cdfd-47d1-9ee1-aae25a478421" providerId="ADAL" clId="{56216D56-294A-4D73-BB29-329CADAE9FCD}" dt="2023-11-23T08:55:59.280" v="2485" actId="2696"/>
        <pc:sldMkLst>
          <pc:docMk/>
          <pc:sldMk cId="1794039763" sldId="259"/>
        </pc:sldMkLst>
        <pc:spChg chg="mod">
          <ac:chgData name="UnaM Quinn" userId="271ac1eb-cdfd-47d1-9ee1-aae25a478421" providerId="ADAL" clId="{56216D56-294A-4D73-BB29-329CADAE9FCD}" dt="2023-11-22T08:53:08.507" v="146" actId="1076"/>
          <ac:spMkLst>
            <pc:docMk/>
            <pc:sldMk cId="1794039763" sldId="259"/>
            <ac:spMk id="2" creationId="{57011222-3D7D-3440-9E23-388F66C16049}"/>
          </ac:spMkLst>
        </pc:spChg>
        <pc:spChg chg="mod">
          <ac:chgData name="UnaM Quinn" userId="271ac1eb-cdfd-47d1-9ee1-aae25a478421" providerId="ADAL" clId="{56216D56-294A-4D73-BB29-329CADAE9FCD}" dt="2023-11-22T09:01:57.273" v="303" actId="14100"/>
          <ac:spMkLst>
            <pc:docMk/>
            <pc:sldMk cId="1794039763" sldId="259"/>
            <ac:spMk id="12" creationId="{8C99E3A2-8F38-8940-A514-7E2DEA0D7441}"/>
          </ac:spMkLst>
        </pc:spChg>
      </pc:sldChg>
      <pc:sldChg chg="addSp delSp modSp mod">
        <pc:chgData name="UnaM Quinn" userId="271ac1eb-cdfd-47d1-9ee1-aae25a478421" providerId="ADAL" clId="{56216D56-294A-4D73-BB29-329CADAE9FCD}" dt="2023-11-29T10:04:23.970" v="7541" actId="1076"/>
        <pc:sldMkLst>
          <pc:docMk/>
          <pc:sldMk cId="2302431849" sldId="260"/>
        </pc:sldMkLst>
        <pc:spChg chg="del mod">
          <ac:chgData name="UnaM Quinn" userId="271ac1eb-cdfd-47d1-9ee1-aae25a478421" providerId="ADAL" clId="{56216D56-294A-4D73-BB29-329CADAE9FCD}" dt="2023-11-22T10:13:16.355" v="2246" actId="478"/>
          <ac:spMkLst>
            <pc:docMk/>
            <pc:sldMk cId="2302431849" sldId="260"/>
            <ac:spMk id="2" creationId="{7D0CBD99-D3AA-B540-A160-30274DBF2F10}"/>
          </ac:spMkLst>
        </pc:spChg>
        <pc:spChg chg="mod">
          <ac:chgData name="UnaM Quinn" userId="271ac1eb-cdfd-47d1-9ee1-aae25a478421" providerId="ADAL" clId="{56216D56-294A-4D73-BB29-329CADAE9FCD}" dt="2023-11-23T10:18:12.991" v="4375" actId="1076"/>
          <ac:spMkLst>
            <pc:docMk/>
            <pc:sldMk cId="2302431849" sldId="260"/>
            <ac:spMk id="12" creationId="{171A4CA0-7510-5141-A606-35C80F0D9CFE}"/>
          </ac:spMkLst>
        </pc:spChg>
        <pc:spChg chg="add del mod">
          <ac:chgData name="UnaM Quinn" userId="271ac1eb-cdfd-47d1-9ee1-aae25a478421" providerId="ADAL" clId="{56216D56-294A-4D73-BB29-329CADAE9FCD}" dt="2023-11-22T10:13:19.038" v="2247" actId="478"/>
          <ac:spMkLst>
            <pc:docMk/>
            <pc:sldMk cId="2302431849" sldId="260"/>
            <ac:spMk id="14" creationId="{0738FCAC-254A-2034-D234-BD06B43C750D}"/>
          </ac:spMkLst>
        </pc:spChg>
        <pc:spChg chg="add mod">
          <ac:chgData name="UnaM Quinn" userId="271ac1eb-cdfd-47d1-9ee1-aae25a478421" providerId="ADAL" clId="{56216D56-294A-4D73-BB29-329CADAE9FCD}" dt="2023-11-23T10:16:51.760" v="4362" actId="2710"/>
          <ac:spMkLst>
            <pc:docMk/>
            <pc:sldMk cId="2302431849" sldId="260"/>
            <ac:spMk id="19" creationId="{38204BA2-5F21-E40C-7C4C-3844F593B36A}"/>
          </ac:spMkLst>
        </pc:spChg>
        <pc:picChg chg="add mod">
          <ac:chgData name="UnaM Quinn" userId="271ac1eb-cdfd-47d1-9ee1-aae25a478421" providerId="ADAL" clId="{56216D56-294A-4D73-BB29-329CADAE9FCD}" dt="2023-11-23T10:17:44.812" v="4372" actId="1076"/>
          <ac:picMkLst>
            <pc:docMk/>
            <pc:sldMk cId="2302431849" sldId="260"/>
            <ac:picMk id="16" creationId="{0184B6AA-26BA-B531-5B4F-D7586D72BDC0}"/>
          </ac:picMkLst>
        </pc:picChg>
        <pc:picChg chg="add mod">
          <ac:chgData name="UnaM Quinn" userId="271ac1eb-cdfd-47d1-9ee1-aae25a478421" providerId="ADAL" clId="{56216D56-294A-4D73-BB29-329CADAE9FCD}" dt="2023-11-23T10:20:57.680" v="4486" actId="1076"/>
          <ac:picMkLst>
            <pc:docMk/>
            <pc:sldMk cId="2302431849" sldId="260"/>
            <ac:picMk id="18" creationId="{33EE6F75-79F4-21D5-E66F-A852AD5ED3A6}"/>
          </ac:picMkLst>
        </pc:picChg>
        <pc:picChg chg="add mod">
          <ac:chgData name="UnaM Quinn" userId="271ac1eb-cdfd-47d1-9ee1-aae25a478421" providerId="ADAL" clId="{56216D56-294A-4D73-BB29-329CADAE9FCD}" dt="2023-11-23T10:17:16.548" v="4365" actId="1076"/>
          <ac:picMkLst>
            <pc:docMk/>
            <pc:sldMk cId="2302431849" sldId="260"/>
            <ac:picMk id="20" creationId="{42A8A8DC-77B2-FA2D-616B-79D437981349}"/>
          </ac:picMkLst>
        </pc:picChg>
        <pc:picChg chg="add mod">
          <ac:chgData name="UnaM Quinn" userId="271ac1eb-cdfd-47d1-9ee1-aae25a478421" providerId="ADAL" clId="{56216D56-294A-4D73-BB29-329CADAE9FCD}" dt="2023-11-23T10:17:32.363" v="4369" actId="1076"/>
          <ac:picMkLst>
            <pc:docMk/>
            <pc:sldMk cId="2302431849" sldId="260"/>
            <ac:picMk id="21" creationId="{874EDDA8-BCBB-541D-3D4B-8EBDE0E8B55D}"/>
          </ac:picMkLst>
        </pc:picChg>
        <pc:picChg chg="add mod">
          <ac:chgData name="UnaM Quinn" userId="271ac1eb-cdfd-47d1-9ee1-aae25a478421" providerId="ADAL" clId="{56216D56-294A-4D73-BB29-329CADAE9FCD}" dt="2023-11-23T10:18:00.684" v="4374" actId="1076"/>
          <ac:picMkLst>
            <pc:docMk/>
            <pc:sldMk cId="2302431849" sldId="260"/>
            <ac:picMk id="22" creationId="{E78D06E0-26D5-9B29-BB95-A440AB48AC36}"/>
          </ac:picMkLst>
        </pc:picChg>
        <pc:picChg chg="add del mod">
          <ac:chgData name="UnaM Quinn" userId="271ac1eb-cdfd-47d1-9ee1-aae25a478421" providerId="ADAL" clId="{56216D56-294A-4D73-BB29-329CADAE9FCD}" dt="2023-11-28T13:05:08.933" v="7518" actId="478"/>
          <ac:picMkLst>
            <pc:docMk/>
            <pc:sldMk cId="2302431849" sldId="260"/>
            <ac:picMk id="23" creationId="{AADCE2E6-E5B5-933B-29BC-E9D7BF653E01}"/>
          </ac:picMkLst>
        </pc:picChg>
        <pc:picChg chg="add mod">
          <ac:chgData name="UnaM Quinn" userId="271ac1eb-cdfd-47d1-9ee1-aae25a478421" providerId="ADAL" clId="{56216D56-294A-4D73-BB29-329CADAE9FCD}" dt="2023-11-29T10:04:23.970" v="7541" actId="1076"/>
          <ac:picMkLst>
            <pc:docMk/>
            <pc:sldMk cId="2302431849" sldId="260"/>
            <ac:picMk id="24" creationId="{8FE7E73E-DD41-F829-899D-7C2ACF7FB894}"/>
          </ac:picMkLst>
        </pc:picChg>
      </pc:sldChg>
      <pc:sldChg chg="del">
        <pc:chgData name="UnaM Quinn" userId="271ac1eb-cdfd-47d1-9ee1-aae25a478421" providerId="ADAL" clId="{56216D56-294A-4D73-BB29-329CADAE9FCD}" dt="2023-11-22T09:29:05.858" v="709" actId="2696"/>
        <pc:sldMkLst>
          <pc:docMk/>
          <pc:sldMk cId="1461948741" sldId="261"/>
        </pc:sldMkLst>
      </pc:sldChg>
      <pc:sldChg chg="addSp delSp modSp del mod">
        <pc:chgData name="UnaM Quinn" userId="271ac1eb-cdfd-47d1-9ee1-aae25a478421" providerId="ADAL" clId="{56216D56-294A-4D73-BB29-329CADAE9FCD}" dt="2023-11-23T10:21:06.540" v="4487" actId="2696"/>
        <pc:sldMkLst>
          <pc:docMk/>
          <pc:sldMk cId="1012136707" sldId="262"/>
        </pc:sldMkLst>
        <pc:spChg chg="mod">
          <ac:chgData name="UnaM Quinn" userId="271ac1eb-cdfd-47d1-9ee1-aae25a478421" providerId="ADAL" clId="{56216D56-294A-4D73-BB29-329CADAE9FCD}" dt="2023-11-23T08:52:39.412" v="2378" actId="1076"/>
          <ac:spMkLst>
            <pc:docMk/>
            <pc:sldMk cId="1012136707" sldId="262"/>
            <ac:spMk id="2" creationId="{89C901FA-1BBD-884F-96ED-D9EDD6F6A310}"/>
          </ac:spMkLst>
        </pc:spChg>
        <pc:spChg chg="del">
          <ac:chgData name="UnaM Quinn" userId="271ac1eb-cdfd-47d1-9ee1-aae25a478421" providerId="ADAL" clId="{56216D56-294A-4D73-BB29-329CADAE9FCD}" dt="2023-11-22T10:00:28.430" v="1752" actId="478"/>
          <ac:spMkLst>
            <pc:docMk/>
            <pc:sldMk cId="1012136707" sldId="262"/>
            <ac:spMk id="12" creationId="{D00ACADF-FBAD-2D4D-976A-043E52A140E0}"/>
          </ac:spMkLst>
        </pc:spChg>
        <pc:spChg chg="add del mod">
          <ac:chgData name="UnaM Quinn" userId="271ac1eb-cdfd-47d1-9ee1-aae25a478421" providerId="ADAL" clId="{56216D56-294A-4D73-BB29-329CADAE9FCD}" dt="2023-11-23T08:52:03.911" v="2359" actId="478"/>
          <ac:spMkLst>
            <pc:docMk/>
            <pc:sldMk cId="1012136707" sldId="262"/>
            <ac:spMk id="13" creationId="{45AF94E4-85B6-724A-1795-2E5CC1B9C7A7}"/>
          </ac:spMkLst>
        </pc:spChg>
        <pc:spChg chg="add del mod">
          <ac:chgData name="UnaM Quinn" userId="271ac1eb-cdfd-47d1-9ee1-aae25a478421" providerId="ADAL" clId="{56216D56-294A-4D73-BB29-329CADAE9FCD}" dt="2023-11-23T08:48:31.673" v="2261" actId="478"/>
          <ac:spMkLst>
            <pc:docMk/>
            <pc:sldMk cId="1012136707" sldId="262"/>
            <ac:spMk id="16" creationId="{00BB7719-A04D-052C-0FB0-2D78F7BC9ED3}"/>
          </ac:spMkLst>
        </pc:spChg>
        <pc:spChg chg="add del mod">
          <ac:chgData name="UnaM Quinn" userId="271ac1eb-cdfd-47d1-9ee1-aae25a478421" providerId="ADAL" clId="{56216D56-294A-4D73-BB29-329CADAE9FCD}" dt="2023-11-23T08:50:29.270" v="2340" actId="478"/>
          <ac:spMkLst>
            <pc:docMk/>
            <pc:sldMk cId="1012136707" sldId="262"/>
            <ac:spMk id="18" creationId="{BE1233F4-B75E-B61B-200D-135E27E03987}"/>
          </ac:spMkLst>
        </pc:spChg>
        <pc:spChg chg="add del mod">
          <ac:chgData name="UnaM Quinn" userId="271ac1eb-cdfd-47d1-9ee1-aae25a478421" providerId="ADAL" clId="{56216D56-294A-4D73-BB29-329CADAE9FCD}" dt="2023-11-23T08:50:30.903" v="2341" actId="478"/>
          <ac:spMkLst>
            <pc:docMk/>
            <pc:sldMk cId="1012136707" sldId="262"/>
            <ac:spMk id="19" creationId="{F93C7257-B33B-3BA4-98C0-A1996D1D23AC}"/>
          </ac:spMkLst>
        </pc:spChg>
        <pc:spChg chg="add del mod">
          <ac:chgData name="UnaM Quinn" userId="271ac1eb-cdfd-47d1-9ee1-aae25a478421" providerId="ADAL" clId="{56216D56-294A-4D73-BB29-329CADAE9FCD}" dt="2023-11-23T08:50:27.740" v="2339" actId="478"/>
          <ac:spMkLst>
            <pc:docMk/>
            <pc:sldMk cId="1012136707" sldId="262"/>
            <ac:spMk id="20" creationId="{FAC9AACB-B433-F3FD-796F-01FB168D6447}"/>
          </ac:spMkLst>
        </pc:spChg>
        <pc:graphicFrameChg chg="add del modGraphic">
          <ac:chgData name="UnaM Quinn" userId="271ac1eb-cdfd-47d1-9ee1-aae25a478421" providerId="ADAL" clId="{56216D56-294A-4D73-BB29-329CADAE9FCD}" dt="2023-11-23T08:49:08.493" v="2293" actId="478"/>
          <ac:graphicFrameMkLst>
            <pc:docMk/>
            <pc:sldMk cId="1012136707" sldId="262"/>
            <ac:graphicFrameMk id="17" creationId="{43ED2A37-E8D3-C668-8534-7941CCC4A89C}"/>
          </ac:graphicFrameMkLst>
        </pc:graphicFrameChg>
        <pc:picChg chg="add mod">
          <ac:chgData name="UnaM Quinn" userId="271ac1eb-cdfd-47d1-9ee1-aae25a478421" providerId="ADAL" clId="{56216D56-294A-4D73-BB29-329CADAE9FCD}" dt="2023-11-23T08:53:38.597" v="2385" actId="1076"/>
          <ac:picMkLst>
            <pc:docMk/>
            <pc:sldMk cId="1012136707" sldId="262"/>
            <ac:picMk id="22" creationId="{9282F5E0-FFAE-6507-242E-9C9C85E0E501}"/>
          </ac:picMkLst>
        </pc:picChg>
        <pc:picChg chg="add mod">
          <ac:chgData name="UnaM Quinn" userId="271ac1eb-cdfd-47d1-9ee1-aae25a478421" providerId="ADAL" clId="{56216D56-294A-4D73-BB29-329CADAE9FCD}" dt="2023-11-23T08:53:45.227" v="2386" actId="1076"/>
          <ac:picMkLst>
            <pc:docMk/>
            <pc:sldMk cId="1012136707" sldId="262"/>
            <ac:picMk id="23" creationId="{12457B46-B3AC-3D3A-636C-377B6055B364}"/>
          </ac:picMkLst>
        </pc:picChg>
        <pc:picChg chg="add mod">
          <ac:chgData name="UnaM Quinn" userId="271ac1eb-cdfd-47d1-9ee1-aae25a478421" providerId="ADAL" clId="{56216D56-294A-4D73-BB29-329CADAE9FCD}" dt="2023-11-23T08:53:59.550" v="2388" actId="1076"/>
          <ac:picMkLst>
            <pc:docMk/>
            <pc:sldMk cId="1012136707" sldId="262"/>
            <ac:picMk id="24" creationId="{1A135B1D-A6D9-BCD2-F266-61EE38910E4A}"/>
          </ac:picMkLst>
        </pc:picChg>
      </pc:sldChg>
      <pc:sldChg chg="addSp delSp modSp mod modNotesTx">
        <pc:chgData name="UnaM Quinn" userId="271ac1eb-cdfd-47d1-9ee1-aae25a478421" providerId="ADAL" clId="{56216D56-294A-4D73-BB29-329CADAE9FCD}" dt="2023-11-29T19:22:00.972" v="9769" actId="20577"/>
        <pc:sldMkLst>
          <pc:docMk/>
          <pc:sldMk cId="2204268487" sldId="263"/>
        </pc:sldMkLst>
        <pc:spChg chg="mod">
          <ac:chgData name="UnaM Quinn" userId="271ac1eb-cdfd-47d1-9ee1-aae25a478421" providerId="ADAL" clId="{56216D56-294A-4D73-BB29-329CADAE9FCD}" dt="2023-11-23T11:18:27.301" v="5417" actId="14100"/>
          <ac:spMkLst>
            <pc:docMk/>
            <pc:sldMk cId="2204268487" sldId="263"/>
            <ac:spMk id="2" creationId="{F0381CA3-E0A2-4D42-A4A3-224A6D33B1E8}"/>
          </ac:spMkLst>
        </pc:spChg>
        <pc:spChg chg="del">
          <ac:chgData name="UnaM Quinn" userId="271ac1eb-cdfd-47d1-9ee1-aae25a478421" providerId="ADAL" clId="{56216D56-294A-4D73-BB29-329CADAE9FCD}" dt="2023-11-23T11:09:44.439" v="5038" actId="478"/>
          <ac:spMkLst>
            <pc:docMk/>
            <pc:sldMk cId="2204268487" sldId="263"/>
            <ac:spMk id="12" creationId="{A408E0D0-F81B-4B40-816A-040967C1E6F9}"/>
          </ac:spMkLst>
        </pc:spChg>
        <pc:spChg chg="add mod">
          <ac:chgData name="UnaM Quinn" userId="271ac1eb-cdfd-47d1-9ee1-aae25a478421" providerId="ADAL" clId="{56216D56-294A-4D73-BB29-329CADAE9FCD}" dt="2023-11-23T11:14:02.037" v="5368" actId="1076"/>
          <ac:spMkLst>
            <pc:docMk/>
            <pc:sldMk cId="2204268487" sldId="263"/>
            <ac:spMk id="13" creationId="{41E1A4FF-FC01-BE1B-5A41-BAB4A9CBC700}"/>
          </ac:spMkLst>
        </pc:spChg>
        <pc:picChg chg="add mod">
          <ac:chgData name="UnaM Quinn" userId="271ac1eb-cdfd-47d1-9ee1-aae25a478421" providerId="ADAL" clId="{56216D56-294A-4D73-BB29-329CADAE9FCD}" dt="2023-11-29T10:05:09.424" v="7551" actId="1076"/>
          <ac:picMkLst>
            <pc:docMk/>
            <pc:sldMk cId="2204268487" sldId="263"/>
            <ac:picMk id="15" creationId="{BB3BEBEE-42A2-5207-1B56-94FACA583F98}"/>
          </ac:picMkLst>
        </pc:picChg>
        <pc:picChg chg="add mod">
          <ac:chgData name="UnaM Quinn" userId="271ac1eb-cdfd-47d1-9ee1-aae25a478421" providerId="ADAL" clId="{56216D56-294A-4D73-BB29-329CADAE9FCD}" dt="2023-11-23T11:14:52.624" v="5377" actId="1076"/>
          <ac:picMkLst>
            <pc:docMk/>
            <pc:sldMk cId="2204268487" sldId="263"/>
            <ac:picMk id="16" creationId="{91322A39-EB9C-1E59-C786-DFE3452F19EA}"/>
          </ac:picMkLst>
        </pc:picChg>
        <pc:picChg chg="add mod">
          <ac:chgData name="UnaM Quinn" userId="271ac1eb-cdfd-47d1-9ee1-aae25a478421" providerId="ADAL" clId="{56216D56-294A-4D73-BB29-329CADAE9FCD}" dt="2023-11-23T11:15:21.913" v="5383" actId="1076"/>
          <ac:picMkLst>
            <pc:docMk/>
            <pc:sldMk cId="2204268487" sldId="263"/>
            <ac:picMk id="17" creationId="{F3CF0CED-A266-E88E-3625-223E2FE9F762}"/>
          </ac:picMkLst>
        </pc:picChg>
        <pc:picChg chg="add mod">
          <ac:chgData name="UnaM Quinn" userId="271ac1eb-cdfd-47d1-9ee1-aae25a478421" providerId="ADAL" clId="{56216D56-294A-4D73-BB29-329CADAE9FCD}" dt="2023-11-23T11:15:16.260" v="5381" actId="1076"/>
          <ac:picMkLst>
            <pc:docMk/>
            <pc:sldMk cId="2204268487" sldId="263"/>
            <ac:picMk id="18" creationId="{175EAACB-7954-2EFB-E885-450CED0EBD86}"/>
          </ac:picMkLst>
        </pc:picChg>
        <pc:picChg chg="add mod">
          <ac:chgData name="UnaM Quinn" userId="271ac1eb-cdfd-47d1-9ee1-aae25a478421" providerId="ADAL" clId="{56216D56-294A-4D73-BB29-329CADAE9FCD}" dt="2023-11-23T11:16:31.515" v="5406" actId="1076"/>
          <ac:picMkLst>
            <pc:docMk/>
            <pc:sldMk cId="2204268487" sldId="263"/>
            <ac:picMk id="19" creationId="{064D9BB5-C06D-BD92-6450-D431880AF660}"/>
          </ac:picMkLst>
        </pc:picChg>
        <pc:picChg chg="add mod">
          <ac:chgData name="UnaM Quinn" userId="271ac1eb-cdfd-47d1-9ee1-aae25a478421" providerId="ADAL" clId="{56216D56-294A-4D73-BB29-329CADAE9FCD}" dt="2023-11-23T11:16:26.066" v="5404" actId="1076"/>
          <ac:picMkLst>
            <pc:docMk/>
            <pc:sldMk cId="2204268487" sldId="263"/>
            <ac:picMk id="20" creationId="{CAB7DEE2-9EBB-5BDA-4BAD-8E3303A6FC8B}"/>
          </ac:picMkLst>
        </pc:picChg>
        <pc:picChg chg="add mod">
          <ac:chgData name="UnaM Quinn" userId="271ac1eb-cdfd-47d1-9ee1-aae25a478421" providerId="ADAL" clId="{56216D56-294A-4D73-BB29-329CADAE9FCD}" dt="2023-11-23T11:40:36.838" v="6550" actId="1076"/>
          <ac:picMkLst>
            <pc:docMk/>
            <pc:sldMk cId="2204268487" sldId="263"/>
            <ac:picMk id="21" creationId="{AD515873-C0E3-1F0E-D44F-51B5A2406BA0}"/>
          </ac:picMkLst>
        </pc:picChg>
        <pc:picChg chg="add mod">
          <ac:chgData name="UnaM Quinn" userId="271ac1eb-cdfd-47d1-9ee1-aae25a478421" providerId="ADAL" clId="{56216D56-294A-4D73-BB29-329CADAE9FCD}" dt="2023-11-29T10:05:06.387" v="7550" actId="1076"/>
          <ac:picMkLst>
            <pc:docMk/>
            <pc:sldMk cId="2204268487" sldId="263"/>
            <ac:picMk id="22" creationId="{0A98E72F-069A-8D9E-1098-F6938204F8C7}"/>
          </ac:picMkLst>
        </pc:picChg>
      </pc:sldChg>
      <pc:sldChg chg="addSp delSp modSp del mod">
        <pc:chgData name="UnaM Quinn" userId="271ac1eb-cdfd-47d1-9ee1-aae25a478421" providerId="ADAL" clId="{56216D56-294A-4D73-BB29-329CADAE9FCD}" dt="2023-11-23T11:36:45.144" v="6519" actId="2696"/>
        <pc:sldMkLst>
          <pc:docMk/>
          <pc:sldMk cId="1394306493" sldId="264"/>
        </pc:sldMkLst>
        <pc:spChg chg="del">
          <ac:chgData name="UnaM Quinn" userId="271ac1eb-cdfd-47d1-9ee1-aae25a478421" providerId="ADAL" clId="{56216D56-294A-4D73-BB29-329CADAE9FCD}" dt="2023-11-22T10:09:00.125" v="2126" actId="478"/>
          <ac:spMkLst>
            <pc:docMk/>
            <pc:sldMk cId="1394306493" sldId="264"/>
            <ac:spMk id="2" creationId="{0AB0D387-B10A-4D44-BF46-12CF35FAEC59}"/>
          </ac:spMkLst>
        </pc:spChg>
        <pc:spChg chg="del">
          <ac:chgData name="UnaM Quinn" userId="271ac1eb-cdfd-47d1-9ee1-aae25a478421" providerId="ADAL" clId="{56216D56-294A-4D73-BB29-329CADAE9FCD}" dt="2023-11-22T10:08:47.487" v="2122" actId="478"/>
          <ac:spMkLst>
            <pc:docMk/>
            <pc:sldMk cId="1394306493" sldId="264"/>
            <ac:spMk id="13" creationId="{6C279E77-5F23-0041-B4AF-81024A04E941}"/>
          </ac:spMkLst>
        </pc:spChg>
        <pc:spChg chg="add mod">
          <ac:chgData name="UnaM Quinn" userId="271ac1eb-cdfd-47d1-9ee1-aae25a478421" providerId="ADAL" clId="{56216D56-294A-4D73-BB29-329CADAE9FCD}" dt="2023-11-22T10:09:18.798" v="2130" actId="1076"/>
          <ac:spMkLst>
            <pc:docMk/>
            <pc:sldMk cId="1394306493" sldId="264"/>
            <ac:spMk id="14" creationId="{01F4F23B-BA39-0E48-4721-0C3976B82644}"/>
          </ac:spMkLst>
        </pc:spChg>
        <pc:spChg chg="add del mod">
          <ac:chgData name="UnaM Quinn" userId="271ac1eb-cdfd-47d1-9ee1-aae25a478421" providerId="ADAL" clId="{56216D56-294A-4D73-BB29-329CADAE9FCD}" dt="2023-11-22T10:09:15.181" v="2129" actId="478"/>
          <ac:spMkLst>
            <pc:docMk/>
            <pc:sldMk cId="1394306493" sldId="264"/>
            <ac:spMk id="16" creationId="{EED86193-8926-0E47-1132-C069C7D438A2}"/>
          </ac:spMkLst>
        </pc:spChg>
      </pc:sldChg>
      <pc:sldChg chg="del">
        <pc:chgData name="UnaM Quinn" userId="271ac1eb-cdfd-47d1-9ee1-aae25a478421" providerId="ADAL" clId="{56216D56-294A-4D73-BB29-329CADAE9FCD}" dt="2023-11-23T09:44:44.761" v="3861" actId="2696"/>
        <pc:sldMkLst>
          <pc:docMk/>
          <pc:sldMk cId="2151197520" sldId="265"/>
        </pc:sldMkLst>
      </pc:sldChg>
      <pc:sldChg chg="addSp modSp mod modNotesTx">
        <pc:chgData name="UnaM Quinn" userId="271ac1eb-cdfd-47d1-9ee1-aae25a478421" providerId="ADAL" clId="{56216D56-294A-4D73-BB29-329CADAE9FCD}" dt="2023-11-29T10:05:49.441" v="7557" actId="1076"/>
        <pc:sldMkLst>
          <pc:docMk/>
          <pc:sldMk cId="2171843578" sldId="266"/>
        </pc:sldMkLst>
        <pc:spChg chg="mod">
          <ac:chgData name="UnaM Quinn" userId="271ac1eb-cdfd-47d1-9ee1-aae25a478421" providerId="ADAL" clId="{56216D56-294A-4D73-BB29-329CADAE9FCD}" dt="2023-11-23T12:19:37.672" v="7150" actId="1076"/>
          <ac:spMkLst>
            <pc:docMk/>
            <pc:sldMk cId="2171843578" sldId="266"/>
            <ac:spMk id="2" creationId="{F0381CA3-E0A2-4D42-A4A3-224A6D33B1E8}"/>
          </ac:spMkLst>
        </pc:spChg>
        <pc:spChg chg="mod">
          <ac:chgData name="UnaM Quinn" userId="271ac1eb-cdfd-47d1-9ee1-aae25a478421" providerId="ADAL" clId="{56216D56-294A-4D73-BB29-329CADAE9FCD}" dt="2023-11-22T09:37:52.262" v="916" actId="1076"/>
          <ac:spMkLst>
            <pc:docMk/>
            <pc:sldMk cId="2171843578" sldId="266"/>
            <ac:spMk id="12" creationId="{A408E0D0-F81B-4B40-816A-040967C1E6F9}"/>
          </ac:spMkLst>
        </pc:spChg>
        <pc:spChg chg="add mod">
          <ac:chgData name="UnaM Quinn" userId="271ac1eb-cdfd-47d1-9ee1-aae25a478421" providerId="ADAL" clId="{56216D56-294A-4D73-BB29-329CADAE9FCD}" dt="2023-11-22T09:38:47.415" v="969" actId="207"/>
          <ac:spMkLst>
            <pc:docMk/>
            <pc:sldMk cId="2171843578" sldId="266"/>
            <ac:spMk id="16" creationId="{69F3234A-3F39-0592-F88E-D67F8ED188F3}"/>
          </ac:spMkLst>
        </pc:spChg>
        <pc:graphicFrameChg chg="add mod">
          <ac:chgData name="UnaM Quinn" userId="271ac1eb-cdfd-47d1-9ee1-aae25a478421" providerId="ADAL" clId="{56216D56-294A-4D73-BB29-329CADAE9FCD}" dt="2023-11-22T09:38:13.764" v="922" actId="1076"/>
          <ac:graphicFrameMkLst>
            <pc:docMk/>
            <pc:sldMk cId="2171843578" sldId="266"/>
            <ac:graphicFrameMk id="15" creationId="{29BBAC46-4579-5953-624A-66298381DD91}"/>
          </ac:graphicFrameMkLst>
        </pc:graphicFrameChg>
        <pc:picChg chg="add mod">
          <ac:chgData name="UnaM Quinn" userId="271ac1eb-cdfd-47d1-9ee1-aae25a478421" providerId="ADAL" clId="{56216D56-294A-4D73-BB29-329CADAE9FCD}" dt="2023-11-29T10:05:49.441" v="7557" actId="1076"/>
          <ac:picMkLst>
            <pc:docMk/>
            <pc:sldMk cId="2171843578" sldId="266"/>
            <ac:picMk id="17" creationId="{5AD0DD08-7A1D-F939-C704-7F4DED05C889}"/>
          </ac:picMkLst>
        </pc:picChg>
      </pc:sldChg>
      <pc:sldChg chg="addSp delSp modSp mod ord setBg modNotesTx">
        <pc:chgData name="UnaM Quinn" userId="271ac1eb-cdfd-47d1-9ee1-aae25a478421" providerId="ADAL" clId="{56216D56-294A-4D73-BB29-329CADAE9FCD}" dt="2023-11-29T19:23:28.212" v="9868" actId="20577"/>
        <pc:sldMkLst>
          <pc:docMk/>
          <pc:sldMk cId="3687076046" sldId="267"/>
        </pc:sldMkLst>
        <pc:spChg chg="mod">
          <ac:chgData name="UnaM Quinn" userId="271ac1eb-cdfd-47d1-9ee1-aae25a478421" providerId="ADAL" clId="{56216D56-294A-4D73-BB29-329CADAE9FCD}" dt="2023-11-29T10:32:00.466" v="7815" actId="1076"/>
          <ac:spMkLst>
            <pc:docMk/>
            <pc:sldMk cId="3687076046" sldId="267"/>
            <ac:spMk id="2" creationId="{D5DD0410-9A07-594C-96E1-D47AF7EA1592}"/>
          </ac:spMkLst>
        </pc:spChg>
        <pc:spChg chg="mod">
          <ac:chgData name="UnaM Quinn" userId="271ac1eb-cdfd-47d1-9ee1-aae25a478421" providerId="ADAL" clId="{56216D56-294A-4D73-BB29-329CADAE9FCD}" dt="2023-11-29T10:29:09.537" v="7813" actId="1076"/>
          <ac:spMkLst>
            <pc:docMk/>
            <pc:sldMk cId="3687076046" sldId="267"/>
            <ac:spMk id="12" creationId="{ADBE2F9D-4787-C14A-B1CE-1962D197A74A}"/>
          </ac:spMkLst>
        </pc:spChg>
        <pc:spChg chg="del">
          <ac:chgData name="UnaM Quinn" userId="271ac1eb-cdfd-47d1-9ee1-aae25a478421" providerId="ADAL" clId="{56216D56-294A-4D73-BB29-329CADAE9FCD}" dt="2023-11-22T09:30:08.554" v="745" actId="478"/>
          <ac:spMkLst>
            <pc:docMk/>
            <pc:sldMk cId="3687076046" sldId="267"/>
            <ac:spMk id="13" creationId="{CCEB406D-3A43-D94B-938F-3A19C2A19F20}"/>
          </ac:spMkLst>
        </pc:spChg>
        <pc:spChg chg="add mod">
          <ac:chgData name="UnaM Quinn" userId="271ac1eb-cdfd-47d1-9ee1-aae25a478421" providerId="ADAL" clId="{56216D56-294A-4D73-BB29-329CADAE9FCD}" dt="2023-11-29T10:26:59.515" v="7790" actId="1076"/>
          <ac:spMkLst>
            <pc:docMk/>
            <pc:sldMk cId="3687076046" sldId="267"/>
            <ac:spMk id="19" creationId="{29785702-0E26-3132-EE51-C9419A86F856}"/>
          </ac:spMkLst>
        </pc:spChg>
        <pc:spChg chg="add mod">
          <ac:chgData name="UnaM Quinn" userId="271ac1eb-cdfd-47d1-9ee1-aae25a478421" providerId="ADAL" clId="{56216D56-294A-4D73-BB29-329CADAE9FCD}" dt="2023-11-29T10:26:51.725" v="7788" actId="1076"/>
          <ac:spMkLst>
            <pc:docMk/>
            <pc:sldMk cId="3687076046" sldId="267"/>
            <ac:spMk id="21" creationId="{DDF4B134-1FF8-3052-405B-32AB6518D2C1}"/>
          </ac:spMkLst>
        </pc:spChg>
        <pc:spChg chg="add mod">
          <ac:chgData name="UnaM Quinn" userId="271ac1eb-cdfd-47d1-9ee1-aae25a478421" providerId="ADAL" clId="{56216D56-294A-4D73-BB29-329CADAE9FCD}" dt="2023-11-29T10:27:07.730" v="7792" actId="1076"/>
          <ac:spMkLst>
            <pc:docMk/>
            <pc:sldMk cId="3687076046" sldId="267"/>
            <ac:spMk id="23" creationId="{8346C116-F0B6-54A4-ED1D-B8E3A79E2570}"/>
          </ac:spMkLst>
        </pc:spChg>
        <pc:picChg chg="add mod">
          <ac:chgData name="UnaM Quinn" userId="271ac1eb-cdfd-47d1-9ee1-aae25a478421" providerId="ADAL" clId="{56216D56-294A-4D73-BB29-329CADAE9FCD}" dt="2023-11-29T10:26:37.030" v="7781" actId="1076"/>
          <ac:picMkLst>
            <pc:docMk/>
            <pc:sldMk cId="3687076046" sldId="267"/>
            <ac:picMk id="15" creationId="{790208DC-32E2-490E-D648-C6A842AFC99F}"/>
          </ac:picMkLst>
        </pc:picChg>
        <pc:picChg chg="add mod">
          <ac:chgData name="UnaM Quinn" userId="271ac1eb-cdfd-47d1-9ee1-aae25a478421" providerId="ADAL" clId="{56216D56-294A-4D73-BB29-329CADAE9FCD}" dt="2023-11-29T10:05:54.942" v="7558" actId="1076"/>
          <ac:picMkLst>
            <pc:docMk/>
            <pc:sldMk cId="3687076046" sldId="267"/>
            <ac:picMk id="16" creationId="{BC1B6C46-183E-E57D-C43A-15AD393EE998}"/>
          </ac:picMkLst>
        </pc:picChg>
        <pc:picChg chg="add del mod">
          <ac:chgData name="UnaM Quinn" userId="271ac1eb-cdfd-47d1-9ee1-aae25a478421" providerId="ADAL" clId="{56216D56-294A-4D73-BB29-329CADAE9FCD}" dt="2023-11-29T10:25:00.470" v="7763" actId="478"/>
          <ac:picMkLst>
            <pc:docMk/>
            <pc:sldMk cId="3687076046" sldId="267"/>
            <ac:picMk id="17" creationId="{53C71FA9-938E-3987-4D33-62E76AA674B4}"/>
          </ac:picMkLst>
        </pc:picChg>
        <pc:picChg chg="add mod">
          <ac:chgData name="UnaM Quinn" userId="271ac1eb-cdfd-47d1-9ee1-aae25a478421" providerId="ADAL" clId="{56216D56-294A-4D73-BB29-329CADAE9FCD}" dt="2023-11-29T10:26:55.597" v="7789" actId="1076"/>
          <ac:picMkLst>
            <pc:docMk/>
            <pc:sldMk cId="3687076046" sldId="267"/>
            <ac:picMk id="18" creationId="{EDB2D443-2856-D710-5FC4-2DE923991ED0}"/>
          </ac:picMkLst>
        </pc:picChg>
        <pc:picChg chg="add mod">
          <ac:chgData name="UnaM Quinn" userId="271ac1eb-cdfd-47d1-9ee1-aae25a478421" providerId="ADAL" clId="{56216D56-294A-4D73-BB29-329CADAE9FCD}" dt="2023-11-29T10:26:48.874" v="7787" actId="1076"/>
          <ac:picMkLst>
            <pc:docMk/>
            <pc:sldMk cId="3687076046" sldId="267"/>
            <ac:picMk id="20" creationId="{28BF603C-0D64-4D9A-CBE1-09D0C6DA8749}"/>
          </ac:picMkLst>
        </pc:picChg>
        <pc:picChg chg="add mod">
          <ac:chgData name="UnaM Quinn" userId="271ac1eb-cdfd-47d1-9ee1-aae25a478421" providerId="ADAL" clId="{56216D56-294A-4D73-BB29-329CADAE9FCD}" dt="2023-11-29T10:27:21.137" v="7793" actId="1076"/>
          <ac:picMkLst>
            <pc:docMk/>
            <pc:sldMk cId="3687076046" sldId="267"/>
            <ac:picMk id="22" creationId="{3495D30F-EC02-F2B1-5341-938CD79BD90A}"/>
          </ac:picMkLst>
        </pc:picChg>
        <pc:cxnChg chg="add mod">
          <ac:chgData name="UnaM Quinn" userId="271ac1eb-cdfd-47d1-9ee1-aae25a478421" providerId="ADAL" clId="{56216D56-294A-4D73-BB29-329CADAE9FCD}" dt="2023-11-29T10:28:10.286" v="7802" actId="14100"/>
          <ac:cxnSpMkLst>
            <pc:docMk/>
            <pc:sldMk cId="3687076046" sldId="267"/>
            <ac:cxnSpMk id="25" creationId="{F5FFAFD4-FFD5-C42D-9F9F-A160EFB57E4D}"/>
          </ac:cxnSpMkLst>
        </pc:cxnChg>
        <pc:cxnChg chg="add mod">
          <ac:chgData name="UnaM Quinn" userId="271ac1eb-cdfd-47d1-9ee1-aae25a478421" providerId="ADAL" clId="{56216D56-294A-4D73-BB29-329CADAE9FCD}" dt="2023-11-29T11:24:06.943" v="9247" actId="14100"/>
          <ac:cxnSpMkLst>
            <pc:docMk/>
            <pc:sldMk cId="3687076046" sldId="267"/>
            <ac:cxnSpMk id="28" creationId="{2D53CDA2-EC95-DD29-6C92-F517F101855C}"/>
          </ac:cxnSpMkLst>
        </pc:cxnChg>
        <pc:cxnChg chg="add mod">
          <ac:chgData name="UnaM Quinn" userId="271ac1eb-cdfd-47d1-9ee1-aae25a478421" providerId="ADAL" clId="{56216D56-294A-4D73-BB29-329CADAE9FCD}" dt="2023-11-29T10:28:40.968" v="7809" actId="14100"/>
          <ac:cxnSpMkLst>
            <pc:docMk/>
            <pc:sldMk cId="3687076046" sldId="267"/>
            <ac:cxnSpMk id="33" creationId="{C636569A-E9DB-E77B-0013-89B8DDD56FDF}"/>
          </ac:cxnSpMkLst>
        </pc:cxnChg>
      </pc:sldChg>
      <pc:sldChg chg="modSp del mod">
        <pc:chgData name="UnaM Quinn" userId="271ac1eb-cdfd-47d1-9ee1-aae25a478421" providerId="ADAL" clId="{56216D56-294A-4D73-BB29-329CADAE9FCD}" dt="2023-11-23T12:11:57.456" v="7063" actId="2696"/>
        <pc:sldMkLst>
          <pc:docMk/>
          <pc:sldMk cId="4042870486" sldId="268"/>
        </pc:sldMkLst>
        <pc:spChg chg="mod">
          <ac:chgData name="UnaM Quinn" userId="271ac1eb-cdfd-47d1-9ee1-aae25a478421" providerId="ADAL" clId="{56216D56-294A-4D73-BB29-329CADAE9FCD}" dt="2023-11-22T09:44:56.815" v="1073" actId="313"/>
          <ac:spMkLst>
            <pc:docMk/>
            <pc:sldMk cId="4042870486" sldId="268"/>
            <ac:spMk id="2" creationId="{BE1B3782-3B47-204B-BA5B-D33181199EB1}"/>
          </ac:spMkLst>
        </pc:spChg>
      </pc:sldChg>
      <pc:sldChg chg="del">
        <pc:chgData name="UnaM Quinn" userId="271ac1eb-cdfd-47d1-9ee1-aae25a478421" providerId="ADAL" clId="{56216D56-294A-4D73-BB29-329CADAE9FCD}" dt="2023-11-22T09:28:53.759" v="708" actId="47"/>
        <pc:sldMkLst>
          <pc:docMk/>
          <pc:sldMk cId="2152325525" sldId="269"/>
        </pc:sldMkLst>
      </pc:sldChg>
      <pc:sldChg chg="del">
        <pc:chgData name="UnaM Quinn" userId="271ac1eb-cdfd-47d1-9ee1-aae25a478421" providerId="ADAL" clId="{56216D56-294A-4D73-BB29-329CADAE9FCD}" dt="2023-11-22T09:28:53.759" v="708" actId="47"/>
        <pc:sldMkLst>
          <pc:docMk/>
          <pc:sldMk cId="368022028" sldId="270"/>
        </pc:sldMkLst>
      </pc:sldChg>
      <pc:sldChg chg="del">
        <pc:chgData name="UnaM Quinn" userId="271ac1eb-cdfd-47d1-9ee1-aae25a478421" providerId="ADAL" clId="{56216D56-294A-4D73-BB29-329CADAE9FCD}" dt="2023-11-22T09:28:53.759" v="708" actId="47"/>
        <pc:sldMkLst>
          <pc:docMk/>
          <pc:sldMk cId="4262092290" sldId="271"/>
        </pc:sldMkLst>
      </pc:sldChg>
      <pc:sldChg chg="del">
        <pc:chgData name="UnaM Quinn" userId="271ac1eb-cdfd-47d1-9ee1-aae25a478421" providerId="ADAL" clId="{56216D56-294A-4D73-BB29-329CADAE9FCD}" dt="2023-11-22T09:28:53.759" v="708" actId="47"/>
        <pc:sldMkLst>
          <pc:docMk/>
          <pc:sldMk cId="3035574947" sldId="272"/>
        </pc:sldMkLst>
      </pc:sldChg>
      <pc:sldChg chg="del">
        <pc:chgData name="UnaM Quinn" userId="271ac1eb-cdfd-47d1-9ee1-aae25a478421" providerId="ADAL" clId="{56216D56-294A-4D73-BB29-329CADAE9FCD}" dt="2023-11-22T09:28:53.759" v="708" actId="47"/>
        <pc:sldMkLst>
          <pc:docMk/>
          <pc:sldMk cId="2652904758" sldId="273"/>
        </pc:sldMkLst>
      </pc:sldChg>
      <pc:sldChg chg="del">
        <pc:chgData name="UnaM Quinn" userId="271ac1eb-cdfd-47d1-9ee1-aae25a478421" providerId="ADAL" clId="{56216D56-294A-4D73-BB29-329CADAE9FCD}" dt="2023-11-22T09:28:53.759" v="708" actId="47"/>
        <pc:sldMkLst>
          <pc:docMk/>
          <pc:sldMk cId="3655503684" sldId="274"/>
        </pc:sldMkLst>
      </pc:sldChg>
      <pc:sldChg chg="del">
        <pc:chgData name="UnaM Quinn" userId="271ac1eb-cdfd-47d1-9ee1-aae25a478421" providerId="ADAL" clId="{56216D56-294A-4D73-BB29-329CADAE9FCD}" dt="2023-11-22T09:28:53.759" v="708" actId="47"/>
        <pc:sldMkLst>
          <pc:docMk/>
          <pc:sldMk cId="872870297" sldId="275"/>
        </pc:sldMkLst>
      </pc:sldChg>
      <pc:sldChg chg="del">
        <pc:chgData name="UnaM Quinn" userId="271ac1eb-cdfd-47d1-9ee1-aae25a478421" providerId="ADAL" clId="{56216D56-294A-4D73-BB29-329CADAE9FCD}" dt="2023-11-22T09:28:53.759" v="708" actId="47"/>
        <pc:sldMkLst>
          <pc:docMk/>
          <pc:sldMk cId="3084221745" sldId="276"/>
        </pc:sldMkLst>
      </pc:sldChg>
      <pc:sldChg chg="del">
        <pc:chgData name="UnaM Quinn" userId="271ac1eb-cdfd-47d1-9ee1-aae25a478421" providerId="ADAL" clId="{56216D56-294A-4D73-BB29-329CADAE9FCD}" dt="2023-11-22T09:28:53.759" v="708" actId="47"/>
        <pc:sldMkLst>
          <pc:docMk/>
          <pc:sldMk cId="316022556" sldId="277"/>
        </pc:sldMkLst>
      </pc:sldChg>
      <pc:sldChg chg="del">
        <pc:chgData name="UnaM Quinn" userId="271ac1eb-cdfd-47d1-9ee1-aae25a478421" providerId="ADAL" clId="{56216D56-294A-4D73-BB29-329CADAE9FCD}" dt="2023-11-22T09:28:53.759" v="708" actId="47"/>
        <pc:sldMkLst>
          <pc:docMk/>
          <pc:sldMk cId="216202464" sldId="278"/>
        </pc:sldMkLst>
      </pc:sldChg>
      <pc:sldChg chg="del">
        <pc:chgData name="UnaM Quinn" userId="271ac1eb-cdfd-47d1-9ee1-aae25a478421" providerId="ADAL" clId="{56216D56-294A-4D73-BB29-329CADAE9FCD}" dt="2023-11-22T09:28:53.759" v="708" actId="47"/>
        <pc:sldMkLst>
          <pc:docMk/>
          <pc:sldMk cId="2841050377" sldId="279"/>
        </pc:sldMkLst>
      </pc:sldChg>
      <pc:sldChg chg="del">
        <pc:chgData name="UnaM Quinn" userId="271ac1eb-cdfd-47d1-9ee1-aae25a478421" providerId="ADAL" clId="{56216D56-294A-4D73-BB29-329CADAE9FCD}" dt="2023-11-22T09:28:53.759" v="708" actId="47"/>
        <pc:sldMkLst>
          <pc:docMk/>
          <pc:sldMk cId="62761196" sldId="280"/>
        </pc:sldMkLst>
      </pc:sldChg>
      <pc:sldChg chg="del">
        <pc:chgData name="UnaM Quinn" userId="271ac1eb-cdfd-47d1-9ee1-aae25a478421" providerId="ADAL" clId="{56216D56-294A-4D73-BB29-329CADAE9FCD}" dt="2023-11-22T09:28:53.759" v="708" actId="47"/>
        <pc:sldMkLst>
          <pc:docMk/>
          <pc:sldMk cId="3267025666" sldId="281"/>
        </pc:sldMkLst>
      </pc:sldChg>
      <pc:sldChg chg="del">
        <pc:chgData name="UnaM Quinn" userId="271ac1eb-cdfd-47d1-9ee1-aae25a478421" providerId="ADAL" clId="{56216D56-294A-4D73-BB29-329CADAE9FCD}" dt="2023-11-22T09:28:53.759" v="708" actId="47"/>
        <pc:sldMkLst>
          <pc:docMk/>
          <pc:sldMk cId="1223948156" sldId="282"/>
        </pc:sldMkLst>
      </pc:sldChg>
      <pc:sldChg chg="del">
        <pc:chgData name="UnaM Quinn" userId="271ac1eb-cdfd-47d1-9ee1-aae25a478421" providerId="ADAL" clId="{56216D56-294A-4D73-BB29-329CADAE9FCD}" dt="2023-11-22T09:28:53.759" v="708" actId="47"/>
        <pc:sldMkLst>
          <pc:docMk/>
          <pc:sldMk cId="3871697839" sldId="283"/>
        </pc:sldMkLst>
      </pc:sldChg>
      <pc:sldChg chg="del">
        <pc:chgData name="UnaM Quinn" userId="271ac1eb-cdfd-47d1-9ee1-aae25a478421" providerId="ADAL" clId="{56216D56-294A-4D73-BB29-329CADAE9FCD}" dt="2023-11-22T09:28:53.759" v="708" actId="47"/>
        <pc:sldMkLst>
          <pc:docMk/>
          <pc:sldMk cId="3692423828" sldId="284"/>
        </pc:sldMkLst>
      </pc:sldChg>
      <pc:sldChg chg="del">
        <pc:chgData name="UnaM Quinn" userId="271ac1eb-cdfd-47d1-9ee1-aae25a478421" providerId="ADAL" clId="{56216D56-294A-4D73-BB29-329CADAE9FCD}" dt="2023-11-22T09:28:53.759" v="708" actId="47"/>
        <pc:sldMkLst>
          <pc:docMk/>
          <pc:sldMk cId="1829409211" sldId="285"/>
        </pc:sldMkLst>
      </pc:sldChg>
      <pc:sldChg chg="del">
        <pc:chgData name="UnaM Quinn" userId="271ac1eb-cdfd-47d1-9ee1-aae25a478421" providerId="ADAL" clId="{56216D56-294A-4D73-BB29-329CADAE9FCD}" dt="2023-11-22T09:28:53.759" v="708" actId="47"/>
        <pc:sldMkLst>
          <pc:docMk/>
          <pc:sldMk cId="1819058684" sldId="286"/>
        </pc:sldMkLst>
      </pc:sldChg>
      <pc:sldChg chg="addSp delSp modSp mod">
        <pc:chgData name="UnaM Quinn" userId="271ac1eb-cdfd-47d1-9ee1-aae25a478421" providerId="ADAL" clId="{56216D56-294A-4D73-BB29-329CADAE9FCD}" dt="2023-11-29T11:30:33.340" v="9486" actId="14100"/>
        <pc:sldMkLst>
          <pc:docMk/>
          <pc:sldMk cId="3858309159" sldId="287"/>
        </pc:sldMkLst>
        <pc:spChg chg="mod">
          <ac:chgData name="UnaM Quinn" userId="271ac1eb-cdfd-47d1-9ee1-aae25a478421" providerId="ADAL" clId="{56216D56-294A-4D73-BB29-329CADAE9FCD}" dt="2023-11-29T11:30:33.340" v="9486" actId="14100"/>
          <ac:spMkLst>
            <pc:docMk/>
            <pc:sldMk cId="3858309159" sldId="287"/>
            <ac:spMk id="11" creationId="{DC19DC36-1A6E-084B-9449-A875932797D9}"/>
          </ac:spMkLst>
        </pc:spChg>
        <pc:spChg chg="del">
          <ac:chgData name="UnaM Quinn" userId="271ac1eb-cdfd-47d1-9ee1-aae25a478421" providerId="ADAL" clId="{56216D56-294A-4D73-BB29-329CADAE9FCD}" dt="2023-11-28T13:03:09.788" v="7498" actId="478"/>
          <ac:spMkLst>
            <pc:docMk/>
            <pc:sldMk cId="3858309159" sldId="287"/>
            <ac:spMk id="12" creationId="{28DD3CCD-7224-A441-A371-4D0E0E7A2225}"/>
          </ac:spMkLst>
        </pc:spChg>
        <pc:picChg chg="add mod">
          <ac:chgData name="UnaM Quinn" userId="271ac1eb-cdfd-47d1-9ee1-aae25a478421" providerId="ADAL" clId="{56216D56-294A-4D73-BB29-329CADAE9FCD}" dt="2023-11-28T13:03:17.450" v="7500" actId="1076"/>
          <ac:picMkLst>
            <pc:docMk/>
            <pc:sldMk cId="3858309159" sldId="287"/>
            <ac:picMk id="14" creationId="{F7725F19-29E3-83D8-0DF5-C9173DFF291A}"/>
          </ac:picMkLst>
        </pc:picChg>
      </pc:sldChg>
      <pc:sldChg chg="addSp delSp modSp del mod">
        <pc:chgData name="UnaM Quinn" userId="271ac1eb-cdfd-47d1-9ee1-aae25a478421" providerId="ADAL" clId="{56216D56-294A-4D73-BB29-329CADAE9FCD}" dt="2023-11-29T10:13:22.274" v="7595" actId="2696"/>
        <pc:sldMkLst>
          <pc:docMk/>
          <pc:sldMk cId="647957079" sldId="288"/>
        </pc:sldMkLst>
        <pc:spChg chg="del">
          <ac:chgData name="UnaM Quinn" userId="271ac1eb-cdfd-47d1-9ee1-aae25a478421" providerId="ADAL" clId="{56216D56-294A-4D73-BB29-329CADAE9FCD}" dt="2023-11-22T09:03:39.632" v="313" actId="478"/>
          <ac:spMkLst>
            <pc:docMk/>
            <pc:sldMk cId="647957079" sldId="288"/>
            <ac:spMk id="11" creationId="{C34A4098-0BCC-4343-B0B5-A940C1475351}"/>
          </ac:spMkLst>
        </pc:spChg>
        <pc:spChg chg="del">
          <ac:chgData name="UnaM Quinn" userId="271ac1eb-cdfd-47d1-9ee1-aae25a478421" providerId="ADAL" clId="{56216D56-294A-4D73-BB29-329CADAE9FCD}" dt="2023-11-22T09:03:42.700" v="314" actId="478"/>
          <ac:spMkLst>
            <pc:docMk/>
            <pc:sldMk cId="647957079" sldId="288"/>
            <ac:spMk id="12" creationId="{DDD5F19F-0327-3846-AEFF-E91966551C4A}"/>
          </ac:spMkLst>
        </pc:spChg>
        <pc:spChg chg="add mod ord">
          <ac:chgData name="UnaM Quinn" userId="271ac1eb-cdfd-47d1-9ee1-aae25a478421" providerId="ADAL" clId="{56216D56-294A-4D73-BB29-329CADAE9FCD}" dt="2023-11-22T10:12:36.510" v="2193" actId="1076"/>
          <ac:spMkLst>
            <pc:docMk/>
            <pc:sldMk cId="647957079" sldId="288"/>
            <ac:spMk id="13" creationId="{DCCD3578-07B7-3232-C07E-DFF0A0BE1009}"/>
          </ac:spMkLst>
        </pc:spChg>
        <pc:spChg chg="add mod">
          <ac:chgData name="UnaM Quinn" userId="271ac1eb-cdfd-47d1-9ee1-aae25a478421" providerId="ADAL" clId="{56216D56-294A-4D73-BB29-329CADAE9FCD}" dt="2023-11-23T08:56:09.819" v="2486" actId="255"/>
          <ac:spMkLst>
            <pc:docMk/>
            <pc:sldMk cId="647957079" sldId="288"/>
            <ac:spMk id="18" creationId="{E681A5C1-96F0-1940-25D7-41054A451D30}"/>
          </ac:spMkLst>
        </pc:spChg>
        <pc:spChg chg="add mod">
          <ac:chgData name="UnaM Quinn" userId="271ac1eb-cdfd-47d1-9ee1-aae25a478421" providerId="ADAL" clId="{56216D56-294A-4D73-BB29-329CADAE9FCD}" dt="2023-11-23T08:56:35.253" v="2492" actId="1076"/>
          <ac:spMkLst>
            <pc:docMk/>
            <pc:sldMk cId="647957079" sldId="288"/>
            <ac:spMk id="19" creationId="{3BE5449F-2E29-56CE-3281-3F3611F3CB5A}"/>
          </ac:spMkLst>
        </pc:spChg>
        <pc:spChg chg="add mod">
          <ac:chgData name="UnaM Quinn" userId="271ac1eb-cdfd-47d1-9ee1-aae25a478421" providerId="ADAL" clId="{56216D56-294A-4D73-BB29-329CADAE9FCD}" dt="2023-11-22T10:12:17.196" v="2191" actId="1076"/>
          <ac:spMkLst>
            <pc:docMk/>
            <pc:sldMk cId="647957079" sldId="288"/>
            <ac:spMk id="20" creationId="{B5AFCD52-410F-AE44-1396-CF1C5131CC66}"/>
          </ac:spMkLst>
        </pc:spChg>
        <pc:picChg chg="add mod">
          <ac:chgData name="UnaM Quinn" userId="271ac1eb-cdfd-47d1-9ee1-aae25a478421" providerId="ADAL" clId="{56216D56-294A-4D73-BB29-329CADAE9FCD}" dt="2023-11-22T09:03:23.016" v="308" actId="14100"/>
          <ac:picMkLst>
            <pc:docMk/>
            <pc:sldMk cId="647957079" sldId="288"/>
            <ac:picMk id="15" creationId="{F7FB4DD1-D1A6-2B16-E8FC-F64F89D3B19A}"/>
          </ac:picMkLst>
        </pc:picChg>
        <pc:picChg chg="add del mod">
          <ac:chgData name="UnaM Quinn" userId="271ac1eb-cdfd-47d1-9ee1-aae25a478421" providerId="ADAL" clId="{56216D56-294A-4D73-BB29-329CADAE9FCD}" dt="2023-11-22T09:03:35.644" v="312" actId="478"/>
          <ac:picMkLst>
            <pc:docMk/>
            <pc:sldMk cId="647957079" sldId="288"/>
            <ac:picMk id="17" creationId="{E768640F-4171-BF26-72EC-B821EBC57841}"/>
          </ac:picMkLst>
        </pc:picChg>
        <pc:picChg chg="add mod">
          <ac:chgData name="UnaM Quinn" userId="271ac1eb-cdfd-47d1-9ee1-aae25a478421" providerId="ADAL" clId="{56216D56-294A-4D73-BB29-329CADAE9FCD}" dt="2023-11-29T10:04:18.387" v="7540" actId="1076"/>
          <ac:picMkLst>
            <pc:docMk/>
            <pc:sldMk cId="647957079" sldId="288"/>
            <ac:picMk id="22" creationId="{A256A7F2-B041-3287-30D0-1BE1E31F401C}"/>
          </ac:picMkLst>
        </pc:picChg>
      </pc:sldChg>
      <pc:sldChg chg="addSp delSp modSp mod modNotesTx">
        <pc:chgData name="UnaM Quinn" userId="271ac1eb-cdfd-47d1-9ee1-aae25a478421" providerId="ADAL" clId="{56216D56-294A-4D73-BB29-329CADAE9FCD}" dt="2023-11-29T10:05:45.080" v="7556" actId="1076"/>
        <pc:sldMkLst>
          <pc:docMk/>
          <pc:sldMk cId="1284115154" sldId="289"/>
        </pc:sldMkLst>
        <pc:spChg chg="del">
          <ac:chgData name="UnaM Quinn" userId="271ac1eb-cdfd-47d1-9ee1-aae25a478421" providerId="ADAL" clId="{56216D56-294A-4D73-BB29-329CADAE9FCD}" dt="2023-11-22T09:30:49.350" v="786" actId="478"/>
          <ac:spMkLst>
            <pc:docMk/>
            <pc:sldMk cId="1284115154" sldId="289"/>
            <ac:spMk id="2" creationId="{7D0CBD99-D3AA-B540-A160-30274DBF2F10}"/>
          </ac:spMkLst>
        </pc:spChg>
        <pc:spChg chg="mod">
          <ac:chgData name="UnaM Quinn" userId="271ac1eb-cdfd-47d1-9ee1-aae25a478421" providerId="ADAL" clId="{56216D56-294A-4D73-BB29-329CADAE9FCD}" dt="2023-11-23T10:18:28.326" v="4376" actId="255"/>
          <ac:spMkLst>
            <pc:docMk/>
            <pc:sldMk cId="1284115154" sldId="289"/>
            <ac:spMk id="12" creationId="{171A4CA0-7510-5141-A606-35C80F0D9CFE}"/>
          </ac:spMkLst>
        </pc:spChg>
        <pc:spChg chg="add del mod">
          <ac:chgData name="UnaM Quinn" userId="271ac1eb-cdfd-47d1-9ee1-aae25a478421" providerId="ADAL" clId="{56216D56-294A-4D73-BB29-329CADAE9FCD}" dt="2023-11-22T09:30:50.683" v="787" actId="478"/>
          <ac:spMkLst>
            <pc:docMk/>
            <pc:sldMk cId="1284115154" sldId="289"/>
            <ac:spMk id="14" creationId="{BCDE71BB-727A-2CAA-667E-9FB37F41C0FD}"/>
          </ac:spMkLst>
        </pc:spChg>
        <pc:spChg chg="add mod">
          <ac:chgData name="UnaM Quinn" userId="271ac1eb-cdfd-47d1-9ee1-aae25a478421" providerId="ADAL" clId="{56216D56-294A-4D73-BB29-329CADAE9FCD}" dt="2023-11-23T10:20:03.541" v="4477" actId="1076"/>
          <ac:spMkLst>
            <pc:docMk/>
            <pc:sldMk cId="1284115154" sldId="289"/>
            <ac:spMk id="19" creationId="{C357613A-EBE4-1384-1092-8A6688B8D5E3}"/>
          </ac:spMkLst>
        </pc:spChg>
        <pc:picChg chg="add mod">
          <ac:chgData name="UnaM Quinn" userId="271ac1eb-cdfd-47d1-9ee1-aae25a478421" providerId="ADAL" clId="{56216D56-294A-4D73-BB29-329CADAE9FCD}" dt="2023-11-23T10:20:33.219" v="4482" actId="1076"/>
          <ac:picMkLst>
            <pc:docMk/>
            <pc:sldMk cId="1284115154" sldId="289"/>
            <ac:picMk id="16" creationId="{8915EC36-C900-3CB4-8DB0-E1F778221755}"/>
          </ac:picMkLst>
        </pc:picChg>
        <pc:picChg chg="add mod">
          <ac:chgData name="UnaM Quinn" userId="271ac1eb-cdfd-47d1-9ee1-aae25a478421" providerId="ADAL" clId="{56216D56-294A-4D73-BB29-329CADAE9FCD}" dt="2023-11-23T10:19:58.448" v="4476" actId="1076"/>
          <ac:picMkLst>
            <pc:docMk/>
            <pc:sldMk cId="1284115154" sldId="289"/>
            <ac:picMk id="18" creationId="{BB8DD1E1-6719-1AE6-7A55-00E4C5E0EE36}"/>
          </ac:picMkLst>
        </pc:picChg>
        <pc:picChg chg="add mod">
          <ac:chgData name="UnaM Quinn" userId="271ac1eb-cdfd-47d1-9ee1-aae25a478421" providerId="ADAL" clId="{56216D56-294A-4D73-BB29-329CADAE9FCD}" dt="2023-11-23T10:20:28.313" v="4480" actId="1076"/>
          <ac:picMkLst>
            <pc:docMk/>
            <pc:sldMk cId="1284115154" sldId="289"/>
            <ac:picMk id="20" creationId="{B3920B6A-E3A0-AC67-89EB-973BA32572FA}"/>
          </ac:picMkLst>
        </pc:picChg>
        <pc:picChg chg="add mod">
          <ac:chgData name="UnaM Quinn" userId="271ac1eb-cdfd-47d1-9ee1-aae25a478421" providerId="ADAL" clId="{56216D56-294A-4D73-BB29-329CADAE9FCD}" dt="2023-11-23T10:20:44.387" v="4483" actId="1076"/>
          <ac:picMkLst>
            <pc:docMk/>
            <pc:sldMk cId="1284115154" sldId="289"/>
            <ac:picMk id="21" creationId="{09D11654-0BDC-726D-EC93-B4B4F987CEC1}"/>
          </ac:picMkLst>
        </pc:picChg>
        <pc:picChg chg="add del mod">
          <ac:chgData name="UnaM Quinn" userId="271ac1eb-cdfd-47d1-9ee1-aae25a478421" providerId="ADAL" clId="{56216D56-294A-4D73-BB29-329CADAE9FCD}" dt="2023-11-28T13:03:50.674" v="7507" actId="478"/>
          <ac:picMkLst>
            <pc:docMk/>
            <pc:sldMk cId="1284115154" sldId="289"/>
            <ac:picMk id="22" creationId="{C7334AC9-6E85-6105-DA39-12296B3FC04F}"/>
          </ac:picMkLst>
        </pc:picChg>
        <pc:picChg chg="add del mod">
          <ac:chgData name="UnaM Quinn" userId="271ac1eb-cdfd-47d1-9ee1-aae25a478421" providerId="ADAL" clId="{56216D56-294A-4D73-BB29-329CADAE9FCD}" dt="2023-11-28T13:03:35.415" v="7504" actId="478"/>
          <ac:picMkLst>
            <pc:docMk/>
            <pc:sldMk cId="1284115154" sldId="289"/>
            <ac:picMk id="23" creationId="{EC7DCD72-49BA-A7FA-297F-B45834C1175A}"/>
          </ac:picMkLst>
        </pc:picChg>
        <pc:picChg chg="add del mod">
          <ac:chgData name="UnaM Quinn" userId="271ac1eb-cdfd-47d1-9ee1-aae25a478421" providerId="ADAL" clId="{56216D56-294A-4D73-BB29-329CADAE9FCD}" dt="2023-11-28T13:04:27.613" v="7515" actId="478"/>
          <ac:picMkLst>
            <pc:docMk/>
            <pc:sldMk cId="1284115154" sldId="289"/>
            <ac:picMk id="24" creationId="{C4CF663B-9528-5164-C972-E3042B3D119F}"/>
          </ac:picMkLst>
        </pc:picChg>
        <pc:picChg chg="add mod">
          <ac:chgData name="UnaM Quinn" userId="271ac1eb-cdfd-47d1-9ee1-aae25a478421" providerId="ADAL" clId="{56216D56-294A-4D73-BB29-329CADAE9FCD}" dt="2023-11-29T10:05:45.080" v="7556" actId="1076"/>
          <ac:picMkLst>
            <pc:docMk/>
            <pc:sldMk cId="1284115154" sldId="289"/>
            <ac:picMk id="25" creationId="{67B21243-F621-82B4-996B-44389AF9AA1F}"/>
          </ac:picMkLst>
        </pc:picChg>
      </pc:sldChg>
      <pc:sldChg chg="modSp new del mod">
        <pc:chgData name="UnaM Quinn" userId="271ac1eb-cdfd-47d1-9ee1-aae25a478421" providerId="ADAL" clId="{56216D56-294A-4D73-BB29-329CADAE9FCD}" dt="2023-11-23T09:36:47.121" v="3036" actId="2696"/>
        <pc:sldMkLst>
          <pc:docMk/>
          <pc:sldMk cId="2309083163" sldId="290"/>
        </pc:sldMkLst>
        <pc:spChg chg="mod">
          <ac:chgData name="UnaM Quinn" userId="271ac1eb-cdfd-47d1-9ee1-aae25a478421" providerId="ADAL" clId="{56216D56-294A-4D73-BB29-329CADAE9FCD}" dt="2023-11-22T09:34:27.091" v="862" actId="20577"/>
          <ac:spMkLst>
            <pc:docMk/>
            <pc:sldMk cId="2309083163" sldId="290"/>
            <ac:spMk id="2" creationId="{4B356E34-C2F3-A412-7E8A-5ED6EC79A6A9}"/>
          </ac:spMkLst>
        </pc:spChg>
      </pc:sldChg>
      <pc:sldChg chg="addSp delSp modSp new del mod">
        <pc:chgData name="UnaM Quinn" userId="271ac1eb-cdfd-47d1-9ee1-aae25a478421" providerId="ADAL" clId="{56216D56-294A-4D73-BB29-329CADAE9FCD}" dt="2023-11-23T12:11:52.034" v="7062" actId="2696"/>
        <pc:sldMkLst>
          <pc:docMk/>
          <pc:sldMk cId="2745219402" sldId="291"/>
        </pc:sldMkLst>
        <pc:spChg chg="mod">
          <ac:chgData name="UnaM Quinn" userId="271ac1eb-cdfd-47d1-9ee1-aae25a478421" providerId="ADAL" clId="{56216D56-294A-4D73-BB29-329CADAE9FCD}" dt="2023-11-22T09:34:40.976" v="897" actId="20577"/>
          <ac:spMkLst>
            <pc:docMk/>
            <pc:sldMk cId="2745219402" sldId="291"/>
            <ac:spMk id="2" creationId="{1E16C26F-2BA5-960A-9A96-903BEDADE746}"/>
          </ac:spMkLst>
        </pc:spChg>
        <pc:spChg chg="del">
          <ac:chgData name="UnaM Quinn" userId="271ac1eb-cdfd-47d1-9ee1-aae25a478421" providerId="ADAL" clId="{56216D56-294A-4D73-BB29-329CADAE9FCD}" dt="2023-11-23T09:34:05.857" v="2851" actId="478"/>
          <ac:spMkLst>
            <pc:docMk/>
            <pc:sldMk cId="2745219402" sldId="291"/>
            <ac:spMk id="12" creationId="{02A9A991-6562-4727-EDBF-E68BF7B85D2E}"/>
          </ac:spMkLst>
        </pc:spChg>
        <pc:spChg chg="add del mod">
          <ac:chgData name="UnaM Quinn" userId="271ac1eb-cdfd-47d1-9ee1-aae25a478421" providerId="ADAL" clId="{56216D56-294A-4D73-BB29-329CADAE9FCD}" dt="2023-11-23T12:11:41.080" v="7059" actId="21"/>
          <ac:spMkLst>
            <pc:docMk/>
            <pc:sldMk cId="2745219402" sldId="291"/>
            <ac:spMk id="13" creationId="{A65D95F6-41BD-DC2F-737D-8B5D8247FE39}"/>
          </ac:spMkLst>
        </pc:spChg>
      </pc:sldChg>
      <pc:sldChg chg="delSp modSp new del mod">
        <pc:chgData name="UnaM Quinn" userId="271ac1eb-cdfd-47d1-9ee1-aae25a478421" providerId="ADAL" clId="{56216D56-294A-4D73-BB29-329CADAE9FCD}" dt="2023-11-23T12:12:58.249" v="7085" actId="2696"/>
        <pc:sldMkLst>
          <pc:docMk/>
          <pc:sldMk cId="3057481759" sldId="292"/>
        </pc:sldMkLst>
        <pc:spChg chg="mod">
          <ac:chgData name="UnaM Quinn" userId="271ac1eb-cdfd-47d1-9ee1-aae25a478421" providerId="ADAL" clId="{56216D56-294A-4D73-BB29-329CADAE9FCD}" dt="2023-11-22T09:48:34.847" v="1519" actId="14100"/>
          <ac:spMkLst>
            <pc:docMk/>
            <pc:sldMk cId="3057481759" sldId="292"/>
            <ac:spMk id="2" creationId="{AF869E66-8221-75E9-9483-E346AC53F0C5}"/>
          </ac:spMkLst>
        </pc:spChg>
        <pc:spChg chg="del">
          <ac:chgData name="UnaM Quinn" userId="271ac1eb-cdfd-47d1-9ee1-aae25a478421" providerId="ADAL" clId="{56216D56-294A-4D73-BB29-329CADAE9FCD}" dt="2023-11-22T09:45:04.944" v="1075" actId="478"/>
          <ac:spMkLst>
            <pc:docMk/>
            <pc:sldMk cId="3057481759" sldId="292"/>
            <ac:spMk id="13" creationId="{C073B4A2-61D6-2CFB-BE54-AB5303C6CE66}"/>
          </ac:spMkLst>
        </pc:spChg>
      </pc:sldChg>
      <pc:sldChg chg="addSp delSp modSp new mod modNotesTx">
        <pc:chgData name="UnaM Quinn" userId="271ac1eb-cdfd-47d1-9ee1-aae25a478421" providerId="ADAL" clId="{56216D56-294A-4D73-BB29-329CADAE9FCD}" dt="2023-11-29T19:28:31.101" v="9991" actId="20577"/>
        <pc:sldMkLst>
          <pc:docMk/>
          <pc:sldMk cId="3582784844" sldId="293"/>
        </pc:sldMkLst>
        <pc:spChg chg="mod">
          <ac:chgData name="UnaM Quinn" userId="271ac1eb-cdfd-47d1-9ee1-aae25a478421" providerId="ADAL" clId="{56216D56-294A-4D73-BB29-329CADAE9FCD}" dt="2023-11-23T10:30:09.380" v="4558" actId="1076"/>
          <ac:spMkLst>
            <pc:docMk/>
            <pc:sldMk cId="3582784844" sldId="293"/>
            <ac:spMk id="2" creationId="{B930E931-944B-DD46-0E70-DB34422D1E9D}"/>
          </ac:spMkLst>
        </pc:spChg>
        <pc:spChg chg="del">
          <ac:chgData name="UnaM Quinn" userId="271ac1eb-cdfd-47d1-9ee1-aae25a478421" providerId="ADAL" clId="{56216D56-294A-4D73-BB29-329CADAE9FCD}" dt="2023-11-23T08:57:05.065" v="2493" actId="478"/>
          <ac:spMkLst>
            <pc:docMk/>
            <pc:sldMk cId="3582784844" sldId="293"/>
            <ac:spMk id="12" creationId="{C62B79A7-8BCB-7F08-B0BE-4782A11D7A74}"/>
          </ac:spMkLst>
        </pc:spChg>
        <pc:spChg chg="add del mod">
          <ac:chgData name="UnaM Quinn" userId="271ac1eb-cdfd-47d1-9ee1-aae25a478421" providerId="ADAL" clId="{56216D56-294A-4D73-BB29-329CADAE9FCD}" dt="2023-11-23T10:07:09.974" v="3882" actId="478"/>
          <ac:spMkLst>
            <pc:docMk/>
            <pc:sldMk cId="3582784844" sldId="293"/>
            <ac:spMk id="13" creationId="{71B809BE-220F-6BF8-7C62-99B2A4F164F0}"/>
          </ac:spMkLst>
        </pc:spChg>
        <pc:spChg chg="add mod">
          <ac:chgData name="UnaM Quinn" userId="271ac1eb-cdfd-47d1-9ee1-aae25a478421" providerId="ADAL" clId="{56216D56-294A-4D73-BB29-329CADAE9FCD}" dt="2023-11-23T10:37:59.818" v="4648" actId="1076"/>
          <ac:spMkLst>
            <pc:docMk/>
            <pc:sldMk cId="3582784844" sldId="293"/>
            <ac:spMk id="14" creationId="{46804A2C-783C-60C3-EDA2-DC288AA569BA}"/>
          </ac:spMkLst>
        </pc:spChg>
        <pc:spChg chg="add mod">
          <ac:chgData name="UnaM Quinn" userId="271ac1eb-cdfd-47d1-9ee1-aae25a478421" providerId="ADAL" clId="{56216D56-294A-4D73-BB29-329CADAE9FCD}" dt="2023-11-29T10:04:39.717" v="7545" actId="1076"/>
          <ac:spMkLst>
            <pc:docMk/>
            <pc:sldMk cId="3582784844" sldId="293"/>
            <ac:spMk id="17" creationId="{FA746733-37BF-B86C-F618-A764E82A3C76}"/>
          </ac:spMkLst>
        </pc:spChg>
        <pc:spChg chg="add mod ord">
          <ac:chgData name="UnaM Quinn" userId="271ac1eb-cdfd-47d1-9ee1-aae25a478421" providerId="ADAL" clId="{56216D56-294A-4D73-BB29-329CADAE9FCD}" dt="2023-11-23T10:34:14.871" v="4621" actId="1076"/>
          <ac:spMkLst>
            <pc:docMk/>
            <pc:sldMk cId="3582784844" sldId="293"/>
            <ac:spMk id="18" creationId="{4033C7FD-7EDC-E630-D9EF-0BBBF3D95AD8}"/>
          </ac:spMkLst>
        </pc:spChg>
        <pc:spChg chg="add mod">
          <ac:chgData name="UnaM Quinn" userId="271ac1eb-cdfd-47d1-9ee1-aae25a478421" providerId="ADAL" clId="{56216D56-294A-4D73-BB29-329CADAE9FCD}" dt="2023-11-23T10:33:40.823" v="4601" actId="1076"/>
          <ac:spMkLst>
            <pc:docMk/>
            <pc:sldMk cId="3582784844" sldId="293"/>
            <ac:spMk id="19" creationId="{8D8103FD-75F8-EE32-BD66-6A04C39E125B}"/>
          </ac:spMkLst>
        </pc:spChg>
        <pc:spChg chg="add del mod">
          <ac:chgData name="UnaM Quinn" userId="271ac1eb-cdfd-47d1-9ee1-aae25a478421" providerId="ADAL" clId="{56216D56-294A-4D73-BB29-329CADAE9FCD}" dt="2023-11-23T10:14:39.423" v="4188" actId="478"/>
          <ac:spMkLst>
            <pc:docMk/>
            <pc:sldMk cId="3582784844" sldId="293"/>
            <ac:spMk id="20" creationId="{F460593D-9E82-63BE-E935-8CA51BB116ED}"/>
          </ac:spMkLst>
        </pc:spChg>
        <pc:spChg chg="add del mod">
          <ac:chgData name="UnaM Quinn" userId="271ac1eb-cdfd-47d1-9ee1-aae25a478421" providerId="ADAL" clId="{56216D56-294A-4D73-BB29-329CADAE9FCD}" dt="2023-11-23T10:15:00.188" v="4191" actId="478"/>
          <ac:spMkLst>
            <pc:docMk/>
            <pc:sldMk cId="3582784844" sldId="293"/>
            <ac:spMk id="21" creationId="{02242308-CC7C-02C3-A4CF-4D5CC432C1AF}"/>
          </ac:spMkLst>
        </pc:spChg>
        <pc:spChg chg="add del mod">
          <ac:chgData name="UnaM Quinn" userId="271ac1eb-cdfd-47d1-9ee1-aae25a478421" providerId="ADAL" clId="{56216D56-294A-4D73-BB29-329CADAE9FCD}" dt="2023-11-23T10:26:37.270" v="4527" actId="478"/>
          <ac:spMkLst>
            <pc:docMk/>
            <pc:sldMk cId="3582784844" sldId="293"/>
            <ac:spMk id="22" creationId="{4C1293BF-F3F7-EDED-D1B9-524FCEE03861}"/>
          </ac:spMkLst>
        </pc:spChg>
        <pc:spChg chg="add mod ord">
          <ac:chgData name="UnaM Quinn" userId="271ac1eb-cdfd-47d1-9ee1-aae25a478421" providerId="ADAL" clId="{56216D56-294A-4D73-BB29-329CADAE9FCD}" dt="2023-11-23T10:30:48.253" v="4564" actId="1076"/>
          <ac:spMkLst>
            <pc:docMk/>
            <pc:sldMk cId="3582784844" sldId="293"/>
            <ac:spMk id="23" creationId="{ED82482F-3AF9-1EC7-2353-9FDE77F3EA2A}"/>
          </ac:spMkLst>
        </pc:spChg>
        <pc:spChg chg="del mod">
          <ac:chgData name="UnaM Quinn" userId="271ac1eb-cdfd-47d1-9ee1-aae25a478421" providerId="ADAL" clId="{56216D56-294A-4D73-BB29-329CADAE9FCD}" dt="2023-11-23T10:37:04.405" v="4637" actId="478"/>
          <ac:spMkLst>
            <pc:docMk/>
            <pc:sldMk cId="3582784844" sldId="293"/>
            <ac:spMk id="48" creationId="{7C6C609E-A5C1-237C-AE14-3025066D3DB9}"/>
          </ac:spMkLst>
        </pc:spChg>
        <pc:spChg chg="del mod">
          <ac:chgData name="UnaM Quinn" userId="271ac1eb-cdfd-47d1-9ee1-aae25a478421" providerId="ADAL" clId="{56216D56-294A-4D73-BB29-329CADAE9FCD}" dt="2023-11-23T10:37:04.405" v="4637" actId="478"/>
          <ac:spMkLst>
            <pc:docMk/>
            <pc:sldMk cId="3582784844" sldId="293"/>
            <ac:spMk id="49" creationId="{3E4694FE-14E8-B2BD-AACC-9038CB24992B}"/>
          </ac:spMkLst>
        </pc:spChg>
        <pc:spChg chg="del mod">
          <ac:chgData name="UnaM Quinn" userId="271ac1eb-cdfd-47d1-9ee1-aae25a478421" providerId="ADAL" clId="{56216D56-294A-4D73-BB29-329CADAE9FCD}" dt="2023-11-23T10:37:04.405" v="4637" actId="478"/>
          <ac:spMkLst>
            <pc:docMk/>
            <pc:sldMk cId="3582784844" sldId="293"/>
            <ac:spMk id="50" creationId="{FD65D150-1BFB-BF09-178F-80118F1E48D1}"/>
          </ac:spMkLst>
        </pc:spChg>
        <pc:spChg chg="del mod">
          <ac:chgData name="UnaM Quinn" userId="271ac1eb-cdfd-47d1-9ee1-aae25a478421" providerId="ADAL" clId="{56216D56-294A-4D73-BB29-329CADAE9FCD}" dt="2023-11-23T10:37:04.405" v="4637" actId="478"/>
          <ac:spMkLst>
            <pc:docMk/>
            <pc:sldMk cId="3582784844" sldId="293"/>
            <ac:spMk id="51" creationId="{D5FB0F4E-4BA6-FF87-F33E-D0029DAF9FEF}"/>
          </ac:spMkLst>
        </pc:spChg>
        <pc:spChg chg="del mod">
          <ac:chgData name="UnaM Quinn" userId="271ac1eb-cdfd-47d1-9ee1-aae25a478421" providerId="ADAL" clId="{56216D56-294A-4D73-BB29-329CADAE9FCD}" dt="2023-11-23T10:37:04.405" v="4637" actId="478"/>
          <ac:spMkLst>
            <pc:docMk/>
            <pc:sldMk cId="3582784844" sldId="293"/>
            <ac:spMk id="52" creationId="{8383BDE0-815D-D121-28B0-C1DE6DEC4460}"/>
          </ac:spMkLst>
        </pc:spChg>
        <pc:spChg chg="del mod">
          <ac:chgData name="UnaM Quinn" userId="271ac1eb-cdfd-47d1-9ee1-aae25a478421" providerId="ADAL" clId="{56216D56-294A-4D73-BB29-329CADAE9FCD}" dt="2023-11-23T10:37:04.405" v="4637" actId="478"/>
          <ac:spMkLst>
            <pc:docMk/>
            <pc:sldMk cId="3582784844" sldId="293"/>
            <ac:spMk id="54" creationId="{350E26BC-A036-94F9-CAAF-3DC7C8BC4CF7}"/>
          </ac:spMkLst>
        </pc:spChg>
        <pc:spChg chg="del mod">
          <ac:chgData name="UnaM Quinn" userId="271ac1eb-cdfd-47d1-9ee1-aae25a478421" providerId="ADAL" clId="{56216D56-294A-4D73-BB29-329CADAE9FCD}" dt="2023-11-23T10:37:04.405" v="4637" actId="478"/>
          <ac:spMkLst>
            <pc:docMk/>
            <pc:sldMk cId="3582784844" sldId="293"/>
            <ac:spMk id="55" creationId="{5EEE8C87-38FF-621D-8ADD-0011A15216B2}"/>
          </ac:spMkLst>
        </pc:spChg>
        <pc:grpChg chg="del mod">
          <ac:chgData name="UnaM Quinn" userId="271ac1eb-cdfd-47d1-9ee1-aae25a478421" providerId="ADAL" clId="{56216D56-294A-4D73-BB29-329CADAE9FCD}" dt="2023-11-23T10:37:00.272" v="4636" actId="27803"/>
          <ac:grpSpMkLst>
            <pc:docMk/>
            <pc:sldMk cId="3582784844" sldId="293"/>
            <ac:grpSpMk id="47" creationId="{FDE6402C-2F0A-F388-CC1F-B67183F4604D}"/>
          </ac:grpSpMkLst>
        </pc:grpChg>
        <pc:grpChg chg="del mod">
          <ac:chgData name="UnaM Quinn" userId="271ac1eb-cdfd-47d1-9ee1-aae25a478421" providerId="ADAL" clId="{56216D56-294A-4D73-BB29-329CADAE9FCD}" dt="2023-11-23T10:37:00.272" v="4636" actId="27803"/>
          <ac:grpSpMkLst>
            <pc:docMk/>
            <pc:sldMk cId="3582784844" sldId="293"/>
            <ac:grpSpMk id="53" creationId="{DDCB4BC8-002A-3093-E563-1008CC0E54BA}"/>
          </ac:grpSpMkLst>
        </pc:grpChg>
        <pc:picChg chg="add mod ord">
          <ac:chgData name="UnaM Quinn" userId="271ac1eb-cdfd-47d1-9ee1-aae25a478421" providerId="ADAL" clId="{56216D56-294A-4D73-BB29-329CADAE9FCD}" dt="2023-11-29T10:04:33.506" v="7543" actId="1076"/>
          <ac:picMkLst>
            <pc:docMk/>
            <pc:sldMk cId="3582784844" sldId="293"/>
            <ac:picMk id="16" creationId="{7C24163D-1724-14E2-18F6-BA77EBA73BE2}"/>
          </ac:picMkLst>
        </pc:picChg>
        <pc:picChg chg="add mod">
          <ac:chgData name="UnaM Quinn" userId="271ac1eb-cdfd-47d1-9ee1-aae25a478421" providerId="ADAL" clId="{56216D56-294A-4D73-BB29-329CADAE9FCD}" dt="2023-11-29T10:04:36.520" v="7544" actId="1076"/>
          <ac:picMkLst>
            <pc:docMk/>
            <pc:sldMk cId="3582784844" sldId="293"/>
            <ac:picMk id="40" creationId="{26395ED1-B121-9605-2116-F37D3B380CCE}"/>
          </ac:picMkLst>
        </pc:picChg>
        <pc:picChg chg="add mod">
          <ac:chgData name="UnaM Quinn" userId="271ac1eb-cdfd-47d1-9ee1-aae25a478421" providerId="ADAL" clId="{56216D56-294A-4D73-BB29-329CADAE9FCD}" dt="2023-11-23T10:35:44.805" v="4633" actId="207"/>
          <ac:picMkLst>
            <pc:docMk/>
            <pc:sldMk cId="3582784844" sldId="293"/>
            <ac:picMk id="42" creationId="{D3D5D2C6-D16E-C77C-DA8A-E22FF8FCF66C}"/>
          </ac:picMkLst>
        </pc:picChg>
        <pc:picChg chg="add del mod">
          <ac:chgData name="UnaM Quinn" userId="271ac1eb-cdfd-47d1-9ee1-aae25a478421" providerId="ADAL" clId="{56216D56-294A-4D73-BB29-329CADAE9FCD}" dt="2023-11-23T10:37:00.272" v="4636" actId="27803"/>
          <ac:picMkLst>
            <pc:docMk/>
            <pc:sldMk cId="3582784844" sldId="293"/>
            <ac:picMk id="44" creationId="{797E3099-6451-9862-8293-D457F1203E6E}"/>
          </ac:picMkLst>
        </pc:picChg>
        <pc:picChg chg="add del mod">
          <ac:chgData name="UnaM Quinn" userId="271ac1eb-cdfd-47d1-9ee1-aae25a478421" providerId="ADAL" clId="{56216D56-294A-4D73-BB29-329CADAE9FCD}" dt="2023-11-23T10:37:00.272" v="4636" actId="27803"/>
          <ac:picMkLst>
            <pc:docMk/>
            <pc:sldMk cId="3582784844" sldId="293"/>
            <ac:picMk id="46" creationId="{F5BCE35F-E3BB-D0F0-4075-A3D41399BFE3}"/>
          </ac:picMkLst>
        </pc:picChg>
        <pc:picChg chg="add mod">
          <ac:chgData name="UnaM Quinn" userId="271ac1eb-cdfd-47d1-9ee1-aae25a478421" providerId="ADAL" clId="{56216D56-294A-4D73-BB29-329CADAE9FCD}" dt="2023-11-23T10:37:54.530" v="4647" actId="1076"/>
          <ac:picMkLst>
            <pc:docMk/>
            <pc:sldMk cId="3582784844" sldId="293"/>
            <ac:picMk id="57" creationId="{1B82A527-82C3-367F-955A-12B99B2B7159}"/>
          </ac:picMkLst>
        </pc:picChg>
        <pc:picChg chg="add mod ord">
          <ac:chgData name="UnaM Quinn" userId="271ac1eb-cdfd-47d1-9ee1-aae25a478421" providerId="ADAL" clId="{56216D56-294A-4D73-BB29-329CADAE9FCD}" dt="2023-11-29T10:04:28.937" v="7542" actId="1076"/>
          <ac:picMkLst>
            <pc:docMk/>
            <pc:sldMk cId="3582784844" sldId="293"/>
            <ac:picMk id="58" creationId="{73292609-A73B-C327-4F45-0DD9F4802278}"/>
          </ac:picMkLst>
        </pc:picChg>
        <pc:cxnChg chg="add mod">
          <ac:chgData name="UnaM Quinn" userId="271ac1eb-cdfd-47d1-9ee1-aae25a478421" providerId="ADAL" clId="{56216D56-294A-4D73-BB29-329CADAE9FCD}" dt="2023-11-23T10:31:06.941" v="4567" actId="208"/>
          <ac:cxnSpMkLst>
            <pc:docMk/>
            <pc:sldMk cId="3582784844" sldId="293"/>
            <ac:cxnSpMk id="25" creationId="{D54DB41D-A506-56FE-6B0C-14947DE1FABC}"/>
          </ac:cxnSpMkLst>
        </pc:cxnChg>
        <pc:cxnChg chg="add mod">
          <ac:chgData name="UnaM Quinn" userId="271ac1eb-cdfd-47d1-9ee1-aae25a478421" providerId="ADAL" clId="{56216D56-294A-4D73-BB29-329CADAE9FCD}" dt="2023-11-23T10:31:36.830" v="4573" actId="14100"/>
          <ac:cxnSpMkLst>
            <pc:docMk/>
            <pc:sldMk cId="3582784844" sldId="293"/>
            <ac:cxnSpMk id="26" creationId="{7DB26DA2-4539-3AA3-906C-708B0C956286}"/>
          </ac:cxnSpMkLst>
        </pc:cxnChg>
        <pc:cxnChg chg="add mod">
          <ac:chgData name="UnaM Quinn" userId="271ac1eb-cdfd-47d1-9ee1-aae25a478421" providerId="ADAL" clId="{56216D56-294A-4D73-BB29-329CADAE9FCD}" dt="2023-11-23T10:31:51.931" v="4576" actId="14100"/>
          <ac:cxnSpMkLst>
            <pc:docMk/>
            <pc:sldMk cId="3582784844" sldId="293"/>
            <ac:cxnSpMk id="32" creationId="{740F3328-7C13-AE1F-FBAF-01CBEA950AA7}"/>
          </ac:cxnSpMkLst>
        </pc:cxnChg>
        <pc:cxnChg chg="add mod">
          <ac:chgData name="UnaM Quinn" userId="271ac1eb-cdfd-47d1-9ee1-aae25a478421" providerId="ADAL" clId="{56216D56-294A-4D73-BB29-329CADAE9FCD}" dt="2023-11-23T10:32:20.772" v="4583" actId="14100"/>
          <ac:cxnSpMkLst>
            <pc:docMk/>
            <pc:sldMk cId="3582784844" sldId="293"/>
            <ac:cxnSpMk id="34" creationId="{37BF2B3A-2529-FA4D-83B7-410E33EFF670}"/>
          </ac:cxnSpMkLst>
        </pc:cxnChg>
      </pc:sldChg>
      <pc:sldChg chg="addSp delSp modSp new mod modNotesTx">
        <pc:chgData name="UnaM Quinn" userId="271ac1eb-cdfd-47d1-9ee1-aae25a478421" providerId="ADAL" clId="{56216D56-294A-4D73-BB29-329CADAE9FCD}" dt="2023-11-29T19:30:08.122" v="10091" actId="20577"/>
        <pc:sldMkLst>
          <pc:docMk/>
          <pc:sldMk cId="3407994478" sldId="294"/>
        </pc:sldMkLst>
        <pc:spChg chg="mod">
          <ac:chgData name="UnaM Quinn" userId="271ac1eb-cdfd-47d1-9ee1-aae25a478421" providerId="ADAL" clId="{56216D56-294A-4D73-BB29-329CADAE9FCD}" dt="2023-11-23T10:58:28.452" v="4926" actId="1076"/>
          <ac:spMkLst>
            <pc:docMk/>
            <pc:sldMk cId="3407994478" sldId="294"/>
            <ac:spMk id="2" creationId="{BFB71EDF-D50C-F7AD-DE97-677DB1CBE7CE}"/>
          </ac:spMkLst>
        </pc:spChg>
        <pc:spChg chg="del">
          <ac:chgData name="UnaM Quinn" userId="271ac1eb-cdfd-47d1-9ee1-aae25a478421" providerId="ADAL" clId="{56216D56-294A-4D73-BB29-329CADAE9FCD}" dt="2023-11-23T10:43:12.894" v="4649" actId="478"/>
          <ac:spMkLst>
            <pc:docMk/>
            <pc:sldMk cId="3407994478" sldId="294"/>
            <ac:spMk id="12" creationId="{2B7404CA-2832-6230-A011-B671F4608639}"/>
          </ac:spMkLst>
        </pc:spChg>
        <pc:spChg chg="add mod">
          <ac:chgData name="UnaM Quinn" userId="271ac1eb-cdfd-47d1-9ee1-aae25a478421" providerId="ADAL" clId="{56216D56-294A-4D73-BB29-329CADAE9FCD}" dt="2023-11-23T10:57:56.931" v="4918" actId="20577"/>
          <ac:spMkLst>
            <pc:docMk/>
            <pc:sldMk cId="3407994478" sldId="294"/>
            <ac:spMk id="13" creationId="{CDCE1401-7315-C870-0861-C94ADEA05D74}"/>
          </ac:spMkLst>
        </pc:spChg>
        <pc:spChg chg="add mod">
          <ac:chgData name="UnaM Quinn" userId="271ac1eb-cdfd-47d1-9ee1-aae25a478421" providerId="ADAL" clId="{56216D56-294A-4D73-BB29-329CADAE9FCD}" dt="2023-11-23T10:59:44.843" v="4933" actId="1076"/>
          <ac:spMkLst>
            <pc:docMk/>
            <pc:sldMk cId="3407994478" sldId="294"/>
            <ac:spMk id="14" creationId="{F8E5306C-789A-1D71-78EA-B91404D53A9B}"/>
          </ac:spMkLst>
        </pc:spChg>
        <pc:spChg chg="add del mod">
          <ac:chgData name="UnaM Quinn" userId="271ac1eb-cdfd-47d1-9ee1-aae25a478421" providerId="ADAL" clId="{56216D56-294A-4D73-BB29-329CADAE9FCD}" dt="2023-11-23T10:58:57.260" v="4931" actId="1076"/>
          <ac:spMkLst>
            <pc:docMk/>
            <pc:sldMk cId="3407994478" sldId="294"/>
            <ac:spMk id="15" creationId="{2FAF61E4-FBD7-6D9E-E693-CD8FB337628A}"/>
          </ac:spMkLst>
        </pc:spChg>
        <pc:picChg chg="add mod">
          <ac:chgData name="UnaM Quinn" userId="271ac1eb-cdfd-47d1-9ee1-aae25a478421" providerId="ADAL" clId="{56216D56-294A-4D73-BB29-329CADAE9FCD}" dt="2023-11-29T19:29:18.370" v="9993" actId="1076"/>
          <ac:picMkLst>
            <pc:docMk/>
            <pc:sldMk cId="3407994478" sldId="294"/>
            <ac:picMk id="17" creationId="{E6064285-F3C6-D9E3-BE8F-E41610568509}"/>
          </ac:picMkLst>
        </pc:picChg>
        <pc:picChg chg="add mod">
          <ac:chgData name="UnaM Quinn" userId="271ac1eb-cdfd-47d1-9ee1-aae25a478421" providerId="ADAL" clId="{56216D56-294A-4D73-BB29-329CADAE9FCD}" dt="2023-11-29T19:29:23.779" v="9994" actId="14100"/>
          <ac:picMkLst>
            <pc:docMk/>
            <pc:sldMk cId="3407994478" sldId="294"/>
            <ac:picMk id="19" creationId="{85C3FCC5-D7E8-CD96-1C1D-ECBA9CE9EB91}"/>
          </ac:picMkLst>
        </pc:picChg>
        <pc:picChg chg="add mod">
          <ac:chgData name="UnaM Quinn" userId="271ac1eb-cdfd-47d1-9ee1-aae25a478421" providerId="ADAL" clId="{56216D56-294A-4D73-BB29-329CADAE9FCD}" dt="2023-11-29T19:29:35.467" v="9996" actId="1076"/>
          <ac:picMkLst>
            <pc:docMk/>
            <pc:sldMk cId="3407994478" sldId="294"/>
            <ac:picMk id="21" creationId="{2970A064-0CDE-1CE7-9A5D-9C2BD2ADBEE4}"/>
          </ac:picMkLst>
        </pc:picChg>
        <pc:picChg chg="add mod">
          <ac:chgData name="UnaM Quinn" userId="271ac1eb-cdfd-47d1-9ee1-aae25a478421" providerId="ADAL" clId="{56216D56-294A-4D73-BB29-329CADAE9FCD}" dt="2023-11-29T10:04:46.917" v="7546" actId="1076"/>
          <ac:picMkLst>
            <pc:docMk/>
            <pc:sldMk cId="3407994478" sldId="294"/>
            <ac:picMk id="23" creationId="{F713C5F7-034C-2068-C1C0-2D339D7A10FA}"/>
          </ac:picMkLst>
        </pc:picChg>
        <pc:picChg chg="add mod">
          <ac:chgData name="UnaM Quinn" userId="271ac1eb-cdfd-47d1-9ee1-aae25a478421" providerId="ADAL" clId="{56216D56-294A-4D73-BB29-329CADAE9FCD}" dt="2023-11-29T10:04:51.427" v="7547" actId="1076"/>
          <ac:picMkLst>
            <pc:docMk/>
            <pc:sldMk cId="3407994478" sldId="294"/>
            <ac:picMk id="24" creationId="{06529514-4E14-8A9C-DAB3-4386AB4E6624}"/>
          </ac:picMkLst>
        </pc:picChg>
      </pc:sldChg>
      <pc:sldChg chg="addSp delSp modSp new mod modNotesTx">
        <pc:chgData name="UnaM Quinn" userId="271ac1eb-cdfd-47d1-9ee1-aae25a478421" providerId="ADAL" clId="{56216D56-294A-4D73-BB29-329CADAE9FCD}" dt="2023-11-29T19:21:22.301" v="9721" actId="20577"/>
        <pc:sldMkLst>
          <pc:docMk/>
          <pc:sldMk cId="2129757627" sldId="295"/>
        </pc:sldMkLst>
        <pc:spChg chg="mod">
          <ac:chgData name="UnaM Quinn" userId="271ac1eb-cdfd-47d1-9ee1-aae25a478421" providerId="ADAL" clId="{56216D56-294A-4D73-BB29-329CADAE9FCD}" dt="2023-11-23T11:08:01.691" v="4985" actId="1076"/>
          <ac:spMkLst>
            <pc:docMk/>
            <pc:sldMk cId="2129757627" sldId="295"/>
            <ac:spMk id="2" creationId="{69AB95D1-09A1-9DE9-890C-FFEA6FD91910}"/>
          </ac:spMkLst>
        </pc:spChg>
        <pc:spChg chg="del">
          <ac:chgData name="UnaM Quinn" userId="271ac1eb-cdfd-47d1-9ee1-aae25a478421" providerId="ADAL" clId="{56216D56-294A-4D73-BB29-329CADAE9FCD}" dt="2023-11-23T11:01:12.323" v="4939" actId="478"/>
          <ac:spMkLst>
            <pc:docMk/>
            <pc:sldMk cId="2129757627" sldId="295"/>
            <ac:spMk id="12" creationId="{F4D483B8-8393-3A8A-4EC1-81A6A1394D89}"/>
          </ac:spMkLst>
        </pc:spChg>
        <pc:spChg chg="add del mod">
          <ac:chgData name="UnaM Quinn" userId="271ac1eb-cdfd-47d1-9ee1-aae25a478421" providerId="ADAL" clId="{56216D56-294A-4D73-BB29-329CADAE9FCD}" dt="2023-11-23T11:01:41.555" v="4942"/>
          <ac:spMkLst>
            <pc:docMk/>
            <pc:sldMk cId="2129757627" sldId="295"/>
            <ac:spMk id="13" creationId="{E4555858-305E-D9E8-EB46-82FB9BB6EF0B}"/>
          </ac:spMkLst>
        </pc:spChg>
        <pc:picChg chg="add mod">
          <ac:chgData name="UnaM Quinn" userId="271ac1eb-cdfd-47d1-9ee1-aae25a478421" providerId="ADAL" clId="{56216D56-294A-4D73-BB29-329CADAE9FCD}" dt="2023-11-23T11:08:58.373" v="4991" actId="1076"/>
          <ac:picMkLst>
            <pc:docMk/>
            <pc:sldMk cId="2129757627" sldId="295"/>
            <ac:picMk id="15" creationId="{69CDFB0A-6D4C-D842-1AEF-11930843C788}"/>
          </ac:picMkLst>
        </pc:picChg>
        <pc:picChg chg="add del mod">
          <ac:chgData name="UnaM Quinn" userId="271ac1eb-cdfd-47d1-9ee1-aae25a478421" providerId="ADAL" clId="{56216D56-294A-4D73-BB29-329CADAE9FCD}" dt="2023-11-23T11:08:53.288" v="4990" actId="478"/>
          <ac:picMkLst>
            <pc:docMk/>
            <pc:sldMk cId="2129757627" sldId="295"/>
            <ac:picMk id="16" creationId="{50E3B752-3FC8-C72E-3C5F-14B180E253A8}"/>
          </ac:picMkLst>
        </pc:picChg>
        <pc:picChg chg="add mod">
          <ac:chgData name="UnaM Quinn" userId="271ac1eb-cdfd-47d1-9ee1-aae25a478421" providerId="ADAL" clId="{56216D56-294A-4D73-BB29-329CADAE9FCD}" dt="2023-11-29T10:04:56.593" v="7548" actId="1076"/>
          <ac:picMkLst>
            <pc:docMk/>
            <pc:sldMk cId="2129757627" sldId="295"/>
            <ac:picMk id="17" creationId="{3A1B1760-C1AF-A73A-631E-31E571FE3F97}"/>
          </ac:picMkLst>
        </pc:picChg>
      </pc:sldChg>
      <pc:sldChg chg="delSp modSp del mod">
        <pc:chgData name="UnaM Quinn" userId="271ac1eb-cdfd-47d1-9ee1-aae25a478421" providerId="ADAL" clId="{56216D56-294A-4D73-BB29-329CADAE9FCD}" dt="2023-11-23T10:21:12.573" v="4488" actId="2696"/>
        <pc:sldMkLst>
          <pc:docMk/>
          <pc:sldMk cId="1021145769" sldId="296"/>
        </pc:sldMkLst>
        <pc:spChg chg="mod">
          <ac:chgData name="UnaM Quinn" userId="271ac1eb-cdfd-47d1-9ee1-aae25a478421" providerId="ADAL" clId="{56216D56-294A-4D73-BB29-329CADAE9FCD}" dt="2023-11-23T08:55:25.367" v="2481" actId="1076"/>
          <ac:spMkLst>
            <pc:docMk/>
            <pc:sldMk cId="1021145769" sldId="296"/>
            <ac:spMk id="2" creationId="{89C901FA-1BBD-884F-96ED-D9EDD6F6A310}"/>
          </ac:spMkLst>
        </pc:spChg>
        <pc:picChg chg="del mod">
          <ac:chgData name="UnaM Quinn" userId="271ac1eb-cdfd-47d1-9ee1-aae25a478421" providerId="ADAL" clId="{56216D56-294A-4D73-BB29-329CADAE9FCD}" dt="2023-11-23T08:55:34.473" v="2484" actId="478"/>
          <ac:picMkLst>
            <pc:docMk/>
            <pc:sldMk cId="1021145769" sldId="296"/>
            <ac:picMk id="22" creationId="{9282F5E0-FFAE-6507-242E-9C9C85E0E501}"/>
          </ac:picMkLst>
        </pc:picChg>
        <pc:picChg chg="mod">
          <ac:chgData name="UnaM Quinn" userId="271ac1eb-cdfd-47d1-9ee1-aae25a478421" providerId="ADAL" clId="{56216D56-294A-4D73-BB29-329CADAE9FCD}" dt="2023-11-23T08:55:32.718" v="2483" actId="1076"/>
          <ac:picMkLst>
            <pc:docMk/>
            <pc:sldMk cId="1021145769" sldId="296"/>
            <ac:picMk id="23" creationId="{12457B46-B3AC-3D3A-636C-377B6055B364}"/>
          </ac:picMkLst>
        </pc:picChg>
        <pc:picChg chg="mod">
          <ac:chgData name="UnaM Quinn" userId="271ac1eb-cdfd-47d1-9ee1-aae25a478421" providerId="ADAL" clId="{56216D56-294A-4D73-BB29-329CADAE9FCD}" dt="2023-11-23T08:55:28.443" v="2482" actId="1076"/>
          <ac:picMkLst>
            <pc:docMk/>
            <pc:sldMk cId="1021145769" sldId="296"/>
            <ac:picMk id="24" creationId="{1A135B1D-A6D9-BCD2-F266-61EE38910E4A}"/>
          </ac:picMkLst>
        </pc:picChg>
      </pc:sldChg>
      <pc:sldChg chg="addSp delSp modSp new del mod">
        <pc:chgData name="UnaM Quinn" userId="271ac1eb-cdfd-47d1-9ee1-aae25a478421" providerId="ADAL" clId="{56216D56-294A-4D73-BB29-329CADAE9FCD}" dt="2023-11-29T10:31:51.837" v="7814" actId="2696"/>
        <pc:sldMkLst>
          <pc:docMk/>
          <pc:sldMk cId="61506443" sldId="297"/>
        </pc:sldMkLst>
        <pc:spChg chg="mod">
          <ac:chgData name="UnaM Quinn" userId="271ac1eb-cdfd-47d1-9ee1-aae25a478421" providerId="ADAL" clId="{56216D56-294A-4D73-BB29-329CADAE9FCD}" dt="2023-11-23T12:19:57.380" v="7151" actId="1076"/>
          <ac:spMkLst>
            <pc:docMk/>
            <pc:sldMk cId="61506443" sldId="297"/>
            <ac:spMk id="2" creationId="{8D7F48F6-8F51-FEF7-A0B8-B1D616682246}"/>
          </ac:spMkLst>
        </pc:spChg>
        <pc:spChg chg="del">
          <ac:chgData name="UnaM Quinn" userId="271ac1eb-cdfd-47d1-9ee1-aae25a478421" providerId="ADAL" clId="{56216D56-294A-4D73-BB29-329CADAE9FCD}" dt="2023-11-23T09:28:05.399" v="2739" actId="478"/>
          <ac:spMkLst>
            <pc:docMk/>
            <pc:sldMk cId="61506443" sldId="297"/>
            <ac:spMk id="12" creationId="{2419A98F-3422-8FD7-287F-F81C5F1873C4}"/>
          </ac:spMkLst>
        </pc:spChg>
        <pc:spChg chg="del">
          <ac:chgData name="UnaM Quinn" userId="271ac1eb-cdfd-47d1-9ee1-aae25a478421" providerId="ADAL" clId="{56216D56-294A-4D73-BB29-329CADAE9FCD}" dt="2023-11-23T09:28:08.321" v="2740" actId="478"/>
          <ac:spMkLst>
            <pc:docMk/>
            <pc:sldMk cId="61506443" sldId="297"/>
            <ac:spMk id="13" creationId="{B60F5530-6AE2-AFCE-7BFA-68C7916E38EF}"/>
          </ac:spMkLst>
        </pc:spChg>
        <pc:spChg chg="add mod">
          <ac:chgData name="UnaM Quinn" userId="271ac1eb-cdfd-47d1-9ee1-aae25a478421" providerId="ADAL" clId="{56216D56-294A-4D73-BB29-329CADAE9FCD}" dt="2023-11-29T10:25:07.322" v="7764" actId="1076"/>
          <ac:spMkLst>
            <pc:docMk/>
            <pc:sldMk cId="61506443" sldId="297"/>
            <ac:spMk id="22" creationId="{CCDD3750-E703-0411-57E8-54DC895B4209}"/>
          </ac:spMkLst>
        </pc:spChg>
        <pc:spChg chg="add mod">
          <ac:chgData name="UnaM Quinn" userId="271ac1eb-cdfd-47d1-9ee1-aae25a478421" providerId="ADAL" clId="{56216D56-294A-4D73-BB29-329CADAE9FCD}" dt="2023-11-23T11:37:15.586" v="6521" actId="113"/>
          <ac:spMkLst>
            <pc:docMk/>
            <pc:sldMk cId="61506443" sldId="297"/>
            <ac:spMk id="23" creationId="{F1F24177-7F31-E81C-1D78-A15C10E140B6}"/>
          </ac:spMkLst>
        </pc:spChg>
        <pc:spChg chg="add mod">
          <ac:chgData name="UnaM Quinn" userId="271ac1eb-cdfd-47d1-9ee1-aae25a478421" providerId="ADAL" clId="{56216D56-294A-4D73-BB29-329CADAE9FCD}" dt="2023-11-23T11:37:24.219" v="6522" actId="113"/>
          <ac:spMkLst>
            <pc:docMk/>
            <pc:sldMk cId="61506443" sldId="297"/>
            <ac:spMk id="24" creationId="{9244D346-BAEF-59C3-B5BF-88B4EA7A6132}"/>
          </ac:spMkLst>
        </pc:spChg>
        <pc:picChg chg="add mod">
          <ac:chgData name="UnaM Quinn" userId="271ac1eb-cdfd-47d1-9ee1-aae25a478421" providerId="ADAL" clId="{56216D56-294A-4D73-BB29-329CADAE9FCD}" dt="2023-11-23T09:31:22.341" v="2778" actId="14100"/>
          <ac:picMkLst>
            <pc:docMk/>
            <pc:sldMk cId="61506443" sldId="297"/>
            <ac:picMk id="15" creationId="{B6A1B037-0B51-EAC3-1B01-B261A9AFF646}"/>
          </ac:picMkLst>
        </pc:picChg>
        <pc:picChg chg="add del mod">
          <ac:chgData name="UnaM Quinn" userId="271ac1eb-cdfd-47d1-9ee1-aae25a478421" providerId="ADAL" clId="{56216D56-294A-4D73-BB29-329CADAE9FCD}" dt="2023-11-23T09:29:54.350" v="2763" actId="478"/>
          <ac:picMkLst>
            <pc:docMk/>
            <pc:sldMk cId="61506443" sldId="297"/>
            <ac:picMk id="17" creationId="{55404C9E-19D3-F51A-D241-C0845D173A52}"/>
          </ac:picMkLst>
        </pc:picChg>
        <pc:picChg chg="add mod">
          <ac:chgData name="UnaM Quinn" userId="271ac1eb-cdfd-47d1-9ee1-aae25a478421" providerId="ADAL" clId="{56216D56-294A-4D73-BB29-329CADAE9FCD}" dt="2023-11-23T09:31:17.804" v="2777" actId="14100"/>
          <ac:picMkLst>
            <pc:docMk/>
            <pc:sldMk cId="61506443" sldId="297"/>
            <ac:picMk id="19" creationId="{ECBB4AFC-E76C-7DD2-8EE8-CD1DF59490F1}"/>
          </ac:picMkLst>
        </pc:picChg>
        <pc:picChg chg="add mod">
          <ac:chgData name="UnaM Quinn" userId="271ac1eb-cdfd-47d1-9ee1-aae25a478421" providerId="ADAL" clId="{56216D56-294A-4D73-BB29-329CADAE9FCD}" dt="2023-11-23T09:31:09.672" v="2776" actId="1076"/>
          <ac:picMkLst>
            <pc:docMk/>
            <pc:sldMk cId="61506443" sldId="297"/>
            <ac:picMk id="21" creationId="{C95C9706-E86B-7205-F5B3-78E5B02063A6}"/>
          </ac:picMkLst>
        </pc:picChg>
        <pc:picChg chg="add mod">
          <ac:chgData name="UnaM Quinn" userId="271ac1eb-cdfd-47d1-9ee1-aae25a478421" providerId="ADAL" clId="{56216D56-294A-4D73-BB29-329CADAE9FCD}" dt="2023-11-29T10:06:00.518" v="7559" actId="1076"/>
          <ac:picMkLst>
            <pc:docMk/>
            <pc:sldMk cId="61506443" sldId="297"/>
            <ac:picMk id="25" creationId="{F71B61DD-6C6C-64B1-CF62-B6EF6227F534}"/>
          </ac:picMkLst>
        </pc:picChg>
      </pc:sldChg>
      <pc:sldChg chg="new del">
        <pc:chgData name="UnaM Quinn" userId="271ac1eb-cdfd-47d1-9ee1-aae25a478421" providerId="ADAL" clId="{56216D56-294A-4D73-BB29-329CADAE9FCD}" dt="2023-11-23T09:25:01.190" v="2495" actId="2696"/>
        <pc:sldMkLst>
          <pc:docMk/>
          <pc:sldMk cId="2365257930" sldId="297"/>
        </pc:sldMkLst>
      </pc:sldChg>
      <pc:sldChg chg="addSp delSp modSp new mod modNotesTx">
        <pc:chgData name="UnaM Quinn" userId="271ac1eb-cdfd-47d1-9ee1-aae25a478421" providerId="ADAL" clId="{56216D56-294A-4D73-BB29-329CADAE9FCD}" dt="2023-11-29T19:23:58.502" v="9876" actId="20577"/>
        <pc:sldMkLst>
          <pc:docMk/>
          <pc:sldMk cId="3098258891" sldId="298"/>
        </pc:sldMkLst>
        <pc:spChg chg="mod">
          <ac:chgData name="UnaM Quinn" userId="271ac1eb-cdfd-47d1-9ee1-aae25a478421" providerId="ADAL" clId="{56216D56-294A-4D73-BB29-329CADAE9FCD}" dt="2023-11-29T10:59:25.768" v="8055" actId="1076"/>
          <ac:spMkLst>
            <pc:docMk/>
            <pc:sldMk cId="3098258891" sldId="298"/>
            <ac:spMk id="2" creationId="{100BBB57-BA0F-E597-770A-B4CF9FF07543}"/>
          </ac:spMkLst>
        </pc:spChg>
        <pc:spChg chg="del">
          <ac:chgData name="UnaM Quinn" userId="271ac1eb-cdfd-47d1-9ee1-aae25a478421" providerId="ADAL" clId="{56216D56-294A-4D73-BB29-329CADAE9FCD}" dt="2023-11-23T09:37:28.582" v="3039" actId="478"/>
          <ac:spMkLst>
            <pc:docMk/>
            <pc:sldMk cId="3098258891" sldId="298"/>
            <ac:spMk id="12" creationId="{9CEA7A54-2E84-2104-1D4F-1C01536C47CB}"/>
          </ac:spMkLst>
        </pc:spChg>
        <pc:spChg chg="del">
          <ac:chgData name="UnaM Quinn" userId="271ac1eb-cdfd-47d1-9ee1-aae25a478421" providerId="ADAL" clId="{56216D56-294A-4D73-BB29-329CADAE9FCD}" dt="2023-11-23T09:37:25.758" v="3038" actId="478"/>
          <ac:spMkLst>
            <pc:docMk/>
            <pc:sldMk cId="3098258891" sldId="298"/>
            <ac:spMk id="13" creationId="{ECE1EBDB-D0A5-83E6-7356-2FFB95637392}"/>
          </ac:spMkLst>
        </pc:spChg>
        <pc:spChg chg="add mod">
          <ac:chgData name="UnaM Quinn" userId="271ac1eb-cdfd-47d1-9ee1-aae25a478421" providerId="ADAL" clId="{56216D56-294A-4D73-BB29-329CADAE9FCD}" dt="2023-11-29T10:58:54.152" v="8046" actId="1076"/>
          <ac:spMkLst>
            <pc:docMk/>
            <pc:sldMk cId="3098258891" sldId="298"/>
            <ac:spMk id="14" creationId="{0A736B14-B611-6223-EF86-BFC5D03F61A2}"/>
          </ac:spMkLst>
        </pc:spChg>
        <pc:spChg chg="add mod">
          <ac:chgData name="UnaM Quinn" userId="271ac1eb-cdfd-47d1-9ee1-aae25a478421" providerId="ADAL" clId="{56216D56-294A-4D73-BB29-329CADAE9FCD}" dt="2023-11-29T10:58:41.766" v="8043" actId="1076"/>
          <ac:spMkLst>
            <pc:docMk/>
            <pc:sldMk cId="3098258891" sldId="298"/>
            <ac:spMk id="16" creationId="{9CAF16C1-C9E5-15FB-0BA4-D72A7CF4BABA}"/>
          </ac:spMkLst>
        </pc:spChg>
        <pc:spChg chg="add mod">
          <ac:chgData name="UnaM Quinn" userId="271ac1eb-cdfd-47d1-9ee1-aae25a478421" providerId="ADAL" clId="{56216D56-294A-4D73-BB29-329CADAE9FCD}" dt="2023-11-29T10:58:48.834" v="8045" actId="1076"/>
          <ac:spMkLst>
            <pc:docMk/>
            <pc:sldMk cId="3098258891" sldId="298"/>
            <ac:spMk id="24" creationId="{08B1D54E-2704-D834-9BA1-4A0D8AFEDA7B}"/>
          </ac:spMkLst>
        </pc:spChg>
        <pc:spChg chg="add mod">
          <ac:chgData name="UnaM Quinn" userId="271ac1eb-cdfd-47d1-9ee1-aae25a478421" providerId="ADAL" clId="{56216D56-294A-4D73-BB29-329CADAE9FCD}" dt="2023-11-29T10:58:46.117" v="8044" actId="1076"/>
          <ac:spMkLst>
            <pc:docMk/>
            <pc:sldMk cId="3098258891" sldId="298"/>
            <ac:spMk id="25" creationId="{E9C6BF6F-5BAC-2D1E-8B6B-E13E468A94FE}"/>
          </ac:spMkLst>
        </pc:spChg>
        <pc:picChg chg="add mod">
          <ac:chgData name="UnaM Quinn" userId="271ac1eb-cdfd-47d1-9ee1-aae25a478421" providerId="ADAL" clId="{56216D56-294A-4D73-BB29-329CADAE9FCD}" dt="2023-11-29T10:58:22.596" v="8039" actId="1076"/>
          <ac:picMkLst>
            <pc:docMk/>
            <pc:sldMk cId="3098258891" sldId="298"/>
            <ac:picMk id="15" creationId="{C258FE1D-8D52-9440-5730-BD3D59142A03}"/>
          </ac:picMkLst>
        </pc:picChg>
        <pc:picChg chg="add del mod">
          <ac:chgData name="UnaM Quinn" userId="271ac1eb-cdfd-47d1-9ee1-aae25a478421" providerId="ADAL" clId="{56216D56-294A-4D73-BB29-329CADAE9FCD}" dt="2023-11-23T11:53:47.820" v="6743" actId="478"/>
          <ac:picMkLst>
            <pc:docMk/>
            <pc:sldMk cId="3098258891" sldId="298"/>
            <ac:picMk id="17" creationId="{3181360F-30AA-D5C3-EDCA-C9CD86F90E50}"/>
          </ac:picMkLst>
        </pc:picChg>
        <pc:picChg chg="add mod">
          <ac:chgData name="UnaM Quinn" userId="271ac1eb-cdfd-47d1-9ee1-aae25a478421" providerId="ADAL" clId="{56216D56-294A-4D73-BB29-329CADAE9FCD}" dt="2023-11-29T10:58:16.828" v="8037" actId="1076"/>
          <ac:picMkLst>
            <pc:docMk/>
            <pc:sldMk cId="3098258891" sldId="298"/>
            <ac:picMk id="19" creationId="{E0B12FDE-B747-A50E-F32D-365A7F020F27}"/>
          </ac:picMkLst>
        </pc:picChg>
        <pc:picChg chg="add mod">
          <ac:chgData name="UnaM Quinn" userId="271ac1eb-cdfd-47d1-9ee1-aae25a478421" providerId="ADAL" clId="{56216D56-294A-4D73-BB29-329CADAE9FCD}" dt="2023-11-29T10:58:12.317" v="8035" actId="1076"/>
          <ac:picMkLst>
            <pc:docMk/>
            <pc:sldMk cId="3098258891" sldId="298"/>
            <ac:picMk id="21" creationId="{5668AD76-183A-28C9-1DF6-4ED1330112B4}"/>
          </ac:picMkLst>
        </pc:picChg>
        <pc:picChg chg="add mod">
          <ac:chgData name="UnaM Quinn" userId="271ac1eb-cdfd-47d1-9ee1-aae25a478421" providerId="ADAL" clId="{56216D56-294A-4D73-BB29-329CADAE9FCD}" dt="2023-11-29T10:06:33.935" v="7563" actId="1076"/>
          <ac:picMkLst>
            <pc:docMk/>
            <pc:sldMk cId="3098258891" sldId="298"/>
            <ac:picMk id="22" creationId="{7C7223DD-0F42-FA83-17C4-7970BE02C5C9}"/>
          </ac:picMkLst>
        </pc:picChg>
        <pc:picChg chg="add mod">
          <ac:chgData name="UnaM Quinn" userId="271ac1eb-cdfd-47d1-9ee1-aae25a478421" providerId="ADAL" clId="{56216D56-294A-4D73-BB29-329CADAE9FCD}" dt="2023-11-29T10:58:27.399" v="8041" actId="1076"/>
          <ac:picMkLst>
            <pc:docMk/>
            <pc:sldMk cId="3098258891" sldId="298"/>
            <ac:picMk id="23" creationId="{CCF0A82C-6849-5C02-F0FB-383A38E07F45}"/>
          </ac:picMkLst>
        </pc:picChg>
        <pc:picChg chg="add mod">
          <ac:chgData name="UnaM Quinn" userId="271ac1eb-cdfd-47d1-9ee1-aae25a478421" providerId="ADAL" clId="{56216D56-294A-4D73-BB29-329CADAE9FCD}" dt="2023-11-29T10:59:31.770" v="8056" actId="1076"/>
          <ac:picMkLst>
            <pc:docMk/>
            <pc:sldMk cId="3098258891" sldId="298"/>
            <ac:picMk id="26" creationId="{94484A12-BBC5-1FD0-86D1-D88F07E07C09}"/>
          </ac:picMkLst>
        </pc:picChg>
      </pc:sldChg>
      <pc:sldChg chg="addSp delSp modSp new mod">
        <pc:chgData name="UnaM Quinn" userId="271ac1eb-cdfd-47d1-9ee1-aae25a478421" providerId="ADAL" clId="{56216D56-294A-4D73-BB29-329CADAE9FCD}" dt="2023-11-29T11:10:15.316" v="8830" actId="113"/>
        <pc:sldMkLst>
          <pc:docMk/>
          <pc:sldMk cId="763014345" sldId="299"/>
        </pc:sldMkLst>
        <pc:spChg chg="mod">
          <ac:chgData name="UnaM Quinn" userId="271ac1eb-cdfd-47d1-9ee1-aae25a478421" providerId="ADAL" clId="{56216D56-294A-4D73-BB29-329CADAE9FCD}" dt="2023-11-29T11:00:30.290" v="8070" actId="14100"/>
          <ac:spMkLst>
            <pc:docMk/>
            <pc:sldMk cId="763014345" sldId="299"/>
            <ac:spMk id="2" creationId="{2A124338-5F26-C627-37FE-5C4CDAE87B56}"/>
          </ac:spMkLst>
        </pc:spChg>
        <pc:spChg chg="del">
          <ac:chgData name="UnaM Quinn" userId="271ac1eb-cdfd-47d1-9ee1-aae25a478421" providerId="ADAL" clId="{56216D56-294A-4D73-BB29-329CADAE9FCD}" dt="2023-11-23T11:43:11.379" v="6602" actId="478"/>
          <ac:spMkLst>
            <pc:docMk/>
            <pc:sldMk cId="763014345" sldId="299"/>
            <ac:spMk id="12" creationId="{3ABDF52F-7C9B-7165-8F42-A541DE3EA335}"/>
          </ac:spMkLst>
        </pc:spChg>
        <pc:spChg chg="del">
          <ac:chgData name="UnaM Quinn" userId="271ac1eb-cdfd-47d1-9ee1-aae25a478421" providerId="ADAL" clId="{56216D56-294A-4D73-BB29-329CADAE9FCD}" dt="2023-11-23T09:38:34.177" v="3190" actId="478"/>
          <ac:spMkLst>
            <pc:docMk/>
            <pc:sldMk cId="763014345" sldId="299"/>
            <ac:spMk id="13" creationId="{F4CAC20B-E821-F9E1-B6F1-F4746E70F9BC}"/>
          </ac:spMkLst>
        </pc:spChg>
        <pc:spChg chg="add mod">
          <ac:chgData name="UnaM Quinn" userId="271ac1eb-cdfd-47d1-9ee1-aae25a478421" providerId="ADAL" clId="{56216D56-294A-4D73-BB29-329CADAE9FCD}" dt="2023-11-29T11:10:15.316" v="8830" actId="113"/>
          <ac:spMkLst>
            <pc:docMk/>
            <pc:sldMk cId="763014345" sldId="299"/>
            <ac:spMk id="14" creationId="{6A209154-3903-09F2-8A3A-BF2E436E5ABB}"/>
          </ac:spMkLst>
        </pc:spChg>
        <pc:spChg chg="add mod">
          <ac:chgData name="UnaM Quinn" userId="271ac1eb-cdfd-47d1-9ee1-aae25a478421" providerId="ADAL" clId="{56216D56-294A-4D73-BB29-329CADAE9FCD}" dt="2023-11-29T11:09:58.783" v="8825" actId="113"/>
          <ac:spMkLst>
            <pc:docMk/>
            <pc:sldMk cId="763014345" sldId="299"/>
            <ac:spMk id="16" creationId="{894F0869-2EC2-B910-95C1-F41A95344CDB}"/>
          </ac:spMkLst>
        </pc:spChg>
        <pc:spChg chg="add del mod">
          <ac:chgData name="UnaM Quinn" userId="271ac1eb-cdfd-47d1-9ee1-aae25a478421" providerId="ADAL" clId="{56216D56-294A-4D73-BB29-329CADAE9FCD}" dt="2023-11-29T11:06:18.201" v="8506" actId="21"/>
          <ac:spMkLst>
            <pc:docMk/>
            <pc:sldMk cId="763014345" sldId="299"/>
            <ac:spMk id="17" creationId="{B6238009-44EC-8C6B-CF84-69D20C9F7D6A}"/>
          </ac:spMkLst>
        </pc:spChg>
        <pc:spChg chg="add mod">
          <ac:chgData name="UnaM Quinn" userId="271ac1eb-cdfd-47d1-9ee1-aae25a478421" providerId="ADAL" clId="{56216D56-294A-4D73-BB29-329CADAE9FCD}" dt="2023-11-29T11:09:51.819" v="8823" actId="113"/>
          <ac:spMkLst>
            <pc:docMk/>
            <pc:sldMk cId="763014345" sldId="299"/>
            <ac:spMk id="18" creationId="{BBCA8067-9331-55B1-55F3-B5CABB240F04}"/>
          </ac:spMkLst>
        </pc:spChg>
        <pc:picChg chg="add mod">
          <ac:chgData name="UnaM Quinn" userId="271ac1eb-cdfd-47d1-9ee1-aae25a478421" providerId="ADAL" clId="{56216D56-294A-4D73-BB29-329CADAE9FCD}" dt="2023-11-29T11:01:31.459" v="8088" actId="1076"/>
          <ac:picMkLst>
            <pc:docMk/>
            <pc:sldMk cId="763014345" sldId="299"/>
            <ac:picMk id="15" creationId="{AA0A1F2A-0F33-364B-147D-478257057DEC}"/>
          </ac:picMkLst>
        </pc:picChg>
        <pc:picChg chg="add mod">
          <ac:chgData name="UnaM Quinn" userId="271ac1eb-cdfd-47d1-9ee1-aae25a478421" providerId="ADAL" clId="{56216D56-294A-4D73-BB29-329CADAE9FCD}" dt="2023-11-29T11:07:30.587" v="8522" actId="1076"/>
          <ac:picMkLst>
            <pc:docMk/>
            <pc:sldMk cId="763014345" sldId="299"/>
            <ac:picMk id="20" creationId="{9B93A935-A5BD-9773-FB05-453E6FDCD411}"/>
          </ac:picMkLst>
        </pc:picChg>
        <pc:picChg chg="add mod">
          <ac:chgData name="UnaM Quinn" userId="271ac1eb-cdfd-47d1-9ee1-aae25a478421" providerId="ADAL" clId="{56216D56-294A-4D73-BB29-329CADAE9FCD}" dt="2023-11-29T11:01:06.390" v="8080" actId="1076"/>
          <ac:picMkLst>
            <pc:docMk/>
            <pc:sldMk cId="763014345" sldId="299"/>
            <ac:picMk id="22" creationId="{0D8C6CAD-361C-04BB-D794-30B5AEBAF404}"/>
          </ac:picMkLst>
        </pc:picChg>
        <pc:picChg chg="add mod">
          <ac:chgData name="UnaM Quinn" userId="271ac1eb-cdfd-47d1-9ee1-aae25a478421" providerId="ADAL" clId="{56216D56-294A-4D73-BB29-329CADAE9FCD}" dt="2023-11-29T11:09:15.046" v="8817" actId="1076"/>
          <ac:picMkLst>
            <pc:docMk/>
            <pc:sldMk cId="763014345" sldId="299"/>
            <ac:picMk id="24" creationId="{B921A545-DA7A-827A-3B1F-21521363D584}"/>
          </ac:picMkLst>
        </pc:picChg>
        <pc:picChg chg="add mod">
          <ac:chgData name="UnaM Quinn" userId="271ac1eb-cdfd-47d1-9ee1-aae25a478421" providerId="ADAL" clId="{56216D56-294A-4D73-BB29-329CADAE9FCD}" dt="2023-11-29T11:09:11.121" v="8816" actId="1076"/>
          <ac:picMkLst>
            <pc:docMk/>
            <pc:sldMk cId="763014345" sldId="299"/>
            <ac:picMk id="26" creationId="{7E5E3CE3-B6D6-3756-6276-F0AF5438C6D8}"/>
          </ac:picMkLst>
        </pc:picChg>
        <pc:picChg chg="add mod">
          <ac:chgData name="UnaM Quinn" userId="271ac1eb-cdfd-47d1-9ee1-aae25a478421" providerId="ADAL" clId="{56216D56-294A-4D73-BB29-329CADAE9FCD}" dt="2023-11-29T10:06:47.035" v="7566" actId="1076"/>
          <ac:picMkLst>
            <pc:docMk/>
            <pc:sldMk cId="763014345" sldId="299"/>
            <ac:picMk id="27" creationId="{C30FAEC6-1A66-D172-7904-1082E2BD5596}"/>
          </ac:picMkLst>
        </pc:picChg>
        <pc:cxnChg chg="add mod">
          <ac:chgData name="UnaM Quinn" userId="271ac1eb-cdfd-47d1-9ee1-aae25a478421" providerId="ADAL" clId="{56216D56-294A-4D73-BB29-329CADAE9FCD}" dt="2023-11-29T11:02:13.043" v="8097" actId="14100"/>
          <ac:cxnSpMkLst>
            <pc:docMk/>
            <pc:sldMk cId="763014345" sldId="299"/>
            <ac:cxnSpMk id="29" creationId="{250D336B-2AD6-FA69-A7A8-BE261347F4CA}"/>
          </ac:cxnSpMkLst>
        </pc:cxnChg>
        <pc:cxnChg chg="add mod">
          <ac:chgData name="UnaM Quinn" userId="271ac1eb-cdfd-47d1-9ee1-aae25a478421" providerId="ADAL" clId="{56216D56-294A-4D73-BB29-329CADAE9FCD}" dt="2023-11-29T11:02:25.391" v="8099" actId="1076"/>
          <ac:cxnSpMkLst>
            <pc:docMk/>
            <pc:sldMk cId="763014345" sldId="299"/>
            <ac:cxnSpMk id="30" creationId="{85286A81-FCCB-B585-167C-E173197AE404}"/>
          </ac:cxnSpMkLst>
        </pc:cxnChg>
      </pc:sldChg>
      <pc:sldChg chg="addSp delSp modSp new mod modNotesTx">
        <pc:chgData name="UnaM Quinn" userId="271ac1eb-cdfd-47d1-9ee1-aae25a478421" providerId="ADAL" clId="{56216D56-294A-4D73-BB29-329CADAE9FCD}" dt="2023-11-29T19:34:57.095" v="10176" actId="20577"/>
        <pc:sldMkLst>
          <pc:docMk/>
          <pc:sldMk cId="1620727817" sldId="300"/>
        </pc:sldMkLst>
        <pc:spChg chg="mod">
          <ac:chgData name="UnaM Quinn" userId="271ac1eb-cdfd-47d1-9ee1-aae25a478421" providerId="ADAL" clId="{56216D56-294A-4D73-BB29-329CADAE9FCD}" dt="2023-11-29T11:11:37.435" v="8865" actId="6549"/>
          <ac:spMkLst>
            <pc:docMk/>
            <pc:sldMk cId="1620727817" sldId="300"/>
            <ac:spMk id="2" creationId="{17756421-72C4-9322-8A3A-2604938237BE}"/>
          </ac:spMkLst>
        </pc:spChg>
        <pc:spChg chg="del">
          <ac:chgData name="UnaM Quinn" userId="271ac1eb-cdfd-47d1-9ee1-aae25a478421" providerId="ADAL" clId="{56216D56-294A-4D73-BB29-329CADAE9FCD}" dt="2023-11-23T11:57:40.204" v="6878" actId="478"/>
          <ac:spMkLst>
            <pc:docMk/>
            <pc:sldMk cId="1620727817" sldId="300"/>
            <ac:spMk id="12" creationId="{EB00FF21-6FA4-CD02-6211-1160EE99E797}"/>
          </ac:spMkLst>
        </pc:spChg>
        <pc:spChg chg="del">
          <ac:chgData name="UnaM Quinn" userId="271ac1eb-cdfd-47d1-9ee1-aae25a478421" providerId="ADAL" clId="{56216D56-294A-4D73-BB29-329CADAE9FCD}" dt="2023-11-23T09:41:16.960" v="3502" actId="478"/>
          <ac:spMkLst>
            <pc:docMk/>
            <pc:sldMk cId="1620727817" sldId="300"/>
            <ac:spMk id="13" creationId="{3F55C50F-4104-4B6C-FA06-EC29111AA804}"/>
          </ac:spMkLst>
        </pc:spChg>
        <pc:spChg chg="add mod">
          <ac:chgData name="UnaM Quinn" userId="271ac1eb-cdfd-47d1-9ee1-aae25a478421" providerId="ADAL" clId="{56216D56-294A-4D73-BB29-329CADAE9FCD}" dt="2023-11-29T11:20:56.670" v="9214" actId="14100"/>
          <ac:spMkLst>
            <pc:docMk/>
            <pc:sldMk cId="1620727817" sldId="300"/>
            <ac:spMk id="14" creationId="{77FDDFF2-A7A2-7128-3CD3-6EA93EECCB51}"/>
          </ac:spMkLst>
        </pc:spChg>
        <pc:spChg chg="add del mod">
          <ac:chgData name="UnaM Quinn" userId="271ac1eb-cdfd-47d1-9ee1-aae25a478421" providerId="ADAL" clId="{56216D56-294A-4D73-BB29-329CADAE9FCD}" dt="2023-11-29T11:16:16.312" v="9006" actId="478"/>
          <ac:spMkLst>
            <pc:docMk/>
            <pc:sldMk cId="1620727817" sldId="300"/>
            <ac:spMk id="16" creationId="{2F2A150C-D602-8F8B-8438-F83D702A65AF}"/>
          </ac:spMkLst>
        </pc:spChg>
        <pc:spChg chg="add mod">
          <ac:chgData name="UnaM Quinn" userId="271ac1eb-cdfd-47d1-9ee1-aae25a478421" providerId="ADAL" clId="{56216D56-294A-4D73-BB29-329CADAE9FCD}" dt="2023-11-29T11:20:42.326" v="9208" actId="14100"/>
          <ac:spMkLst>
            <pc:docMk/>
            <pc:sldMk cId="1620727817" sldId="300"/>
            <ac:spMk id="17" creationId="{AB73C2C0-E621-F0B6-90BA-A216975A25B7}"/>
          </ac:spMkLst>
        </pc:spChg>
        <pc:spChg chg="add mod">
          <ac:chgData name="UnaM Quinn" userId="271ac1eb-cdfd-47d1-9ee1-aae25a478421" providerId="ADAL" clId="{56216D56-294A-4D73-BB29-329CADAE9FCD}" dt="2023-11-29T11:20:26.076" v="9205" actId="1076"/>
          <ac:spMkLst>
            <pc:docMk/>
            <pc:sldMk cId="1620727817" sldId="300"/>
            <ac:spMk id="18" creationId="{798400D9-B1F2-0A9E-9FE5-70F978874337}"/>
          </ac:spMkLst>
        </pc:spChg>
        <pc:spChg chg="add del mod">
          <ac:chgData name="UnaM Quinn" userId="271ac1eb-cdfd-47d1-9ee1-aae25a478421" providerId="ADAL" clId="{56216D56-294A-4D73-BB29-329CADAE9FCD}" dt="2023-11-29T11:13:06.928" v="8904" actId="478"/>
          <ac:spMkLst>
            <pc:docMk/>
            <pc:sldMk cId="1620727817" sldId="300"/>
            <ac:spMk id="30" creationId="{E65AED59-BC5C-3F56-8F95-17F752F17BF8}"/>
          </ac:spMkLst>
        </pc:spChg>
        <pc:spChg chg="add mod">
          <ac:chgData name="UnaM Quinn" userId="271ac1eb-cdfd-47d1-9ee1-aae25a478421" providerId="ADAL" clId="{56216D56-294A-4D73-BB29-329CADAE9FCD}" dt="2023-11-29T11:12:55.238" v="8903" actId="1076"/>
          <ac:spMkLst>
            <pc:docMk/>
            <pc:sldMk cId="1620727817" sldId="300"/>
            <ac:spMk id="31" creationId="{3A0E7F52-3490-9ECE-2E73-FB60CEC84445}"/>
          </ac:spMkLst>
        </pc:spChg>
        <pc:spChg chg="add del mod">
          <ac:chgData name="UnaM Quinn" userId="271ac1eb-cdfd-47d1-9ee1-aae25a478421" providerId="ADAL" clId="{56216D56-294A-4D73-BB29-329CADAE9FCD}" dt="2023-11-29T11:16:22.380" v="9008" actId="478"/>
          <ac:spMkLst>
            <pc:docMk/>
            <pc:sldMk cId="1620727817" sldId="300"/>
            <ac:spMk id="33" creationId="{8DE8075A-B232-2F82-F000-93E121D07A11}"/>
          </ac:spMkLst>
        </pc:spChg>
        <pc:spChg chg="add del mod">
          <ac:chgData name="UnaM Quinn" userId="271ac1eb-cdfd-47d1-9ee1-aae25a478421" providerId="ADAL" clId="{56216D56-294A-4D73-BB29-329CADAE9FCD}" dt="2023-11-29T11:16:19.464" v="9007" actId="478"/>
          <ac:spMkLst>
            <pc:docMk/>
            <pc:sldMk cId="1620727817" sldId="300"/>
            <ac:spMk id="34" creationId="{345F742F-0D0F-CFB7-F1E2-2F687B3DCBDD}"/>
          </ac:spMkLst>
        </pc:spChg>
        <pc:spChg chg="add del mod">
          <ac:chgData name="UnaM Quinn" userId="271ac1eb-cdfd-47d1-9ee1-aae25a478421" providerId="ADAL" clId="{56216D56-294A-4D73-BB29-329CADAE9FCD}" dt="2023-11-29T11:17:09.598" v="9084" actId="21"/>
          <ac:spMkLst>
            <pc:docMk/>
            <pc:sldMk cId="1620727817" sldId="300"/>
            <ac:spMk id="40" creationId="{F245755D-F330-2B53-8757-06C6F12DAFA8}"/>
          </ac:spMkLst>
        </pc:spChg>
        <pc:spChg chg="add mod ord">
          <ac:chgData name="UnaM Quinn" userId="271ac1eb-cdfd-47d1-9ee1-aae25a478421" providerId="ADAL" clId="{56216D56-294A-4D73-BB29-329CADAE9FCD}" dt="2023-11-29T11:21:09.100" v="9216" actId="1076"/>
          <ac:spMkLst>
            <pc:docMk/>
            <pc:sldMk cId="1620727817" sldId="300"/>
            <ac:spMk id="41" creationId="{A3A2DB00-2C41-2A54-4BBB-391CFC8D519B}"/>
          </ac:spMkLst>
        </pc:spChg>
        <pc:spChg chg="add mod">
          <ac:chgData name="UnaM Quinn" userId="271ac1eb-cdfd-47d1-9ee1-aae25a478421" providerId="ADAL" clId="{56216D56-294A-4D73-BB29-329CADAE9FCD}" dt="2023-11-29T11:20:31.697" v="9206" actId="1076"/>
          <ac:spMkLst>
            <pc:docMk/>
            <pc:sldMk cId="1620727817" sldId="300"/>
            <ac:spMk id="42" creationId="{8A412002-0E38-9668-CB62-AC4CC06B0CCE}"/>
          </ac:spMkLst>
        </pc:spChg>
        <pc:spChg chg="add mod ord">
          <ac:chgData name="UnaM Quinn" userId="271ac1eb-cdfd-47d1-9ee1-aae25a478421" providerId="ADAL" clId="{56216D56-294A-4D73-BB29-329CADAE9FCD}" dt="2023-11-29T11:22:23.198" v="9241" actId="1076"/>
          <ac:spMkLst>
            <pc:docMk/>
            <pc:sldMk cId="1620727817" sldId="300"/>
            <ac:spMk id="43" creationId="{3B97E7E4-8FE8-C0C7-3251-D67D2BD48E29}"/>
          </ac:spMkLst>
        </pc:spChg>
        <pc:spChg chg="add mod">
          <ac:chgData name="UnaM Quinn" userId="271ac1eb-cdfd-47d1-9ee1-aae25a478421" providerId="ADAL" clId="{56216D56-294A-4D73-BB29-329CADAE9FCD}" dt="2023-11-29T11:22:47.302" v="9245" actId="1076"/>
          <ac:spMkLst>
            <pc:docMk/>
            <pc:sldMk cId="1620727817" sldId="300"/>
            <ac:spMk id="44" creationId="{0A2557F8-DC3D-8979-B7C4-578AF0D67DAA}"/>
          </ac:spMkLst>
        </pc:spChg>
        <pc:spChg chg="add mod">
          <ac:chgData name="UnaM Quinn" userId="271ac1eb-cdfd-47d1-9ee1-aae25a478421" providerId="ADAL" clId="{56216D56-294A-4D73-BB29-329CADAE9FCD}" dt="2023-11-29T11:20:19.813" v="9204" actId="14100"/>
          <ac:spMkLst>
            <pc:docMk/>
            <pc:sldMk cId="1620727817" sldId="300"/>
            <ac:spMk id="45" creationId="{8B9F834F-8394-24CC-A06B-1D0A06C584E0}"/>
          </ac:spMkLst>
        </pc:spChg>
        <pc:grpChg chg="add mod">
          <ac:chgData name="UnaM Quinn" userId="271ac1eb-cdfd-47d1-9ee1-aae25a478421" providerId="ADAL" clId="{56216D56-294A-4D73-BB29-329CADAE9FCD}" dt="2023-11-29T11:22:06.392" v="9234" actId="1076"/>
          <ac:grpSpMkLst>
            <pc:docMk/>
            <pc:sldMk cId="1620727817" sldId="300"/>
            <ac:grpSpMk id="36" creationId="{5B171D63-C2EA-0E22-0F3E-5F8C2F30F011}"/>
          </ac:grpSpMkLst>
        </pc:grpChg>
        <pc:picChg chg="add mod">
          <ac:chgData name="UnaM Quinn" userId="271ac1eb-cdfd-47d1-9ee1-aae25a478421" providerId="ADAL" clId="{56216D56-294A-4D73-BB29-329CADAE9FCD}" dt="2023-11-29T11:22:36.188" v="9244" actId="688"/>
          <ac:picMkLst>
            <pc:docMk/>
            <pc:sldMk cId="1620727817" sldId="300"/>
            <ac:picMk id="15" creationId="{C87137DA-69FA-B034-EDD2-0980F35F6BFC}"/>
          </ac:picMkLst>
        </pc:picChg>
        <pc:picChg chg="add mod">
          <ac:chgData name="UnaM Quinn" userId="271ac1eb-cdfd-47d1-9ee1-aae25a478421" providerId="ADAL" clId="{56216D56-294A-4D73-BB29-329CADAE9FCD}" dt="2023-11-29T11:20:53.878" v="9213" actId="1076"/>
          <ac:picMkLst>
            <pc:docMk/>
            <pc:sldMk cId="1620727817" sldId="300"/>
            <ac:picMk id="20" creationId="{DF755EC7-EFF6-B9D8-E353-841658EE5D0A}"/>
          </ac:picMkLst>
        </pc:picChg>
        <pc:picChg chg="add mod ord">
          <ac:chgData name="UnaM Quinn" userId="271ac1eb-cdfd-47d1-9ee1-aae25a478421" providerId="ADAL" clId="{56216D56-294A-4D73-BB29-329CADAE9FCD}" dt="2023-11-29T11:21:12.975" v="9218" actId="1076"/>
          <ac:picMkLst>
            <pc:docMk/>
            <pc:sldMk cId="1620727817" sldId="300"/>
            <ac:picMk id="22" creationId="{82CE55CD-2FA9-715E-D1D0-837F85D4BA08}"/>
          </ac:picMkLst>
        </pc:picChg>
        <pc:picChg chg="add mod">
          <ac:chgData name="UnaM Quinn" userId="271ac1eb-cdfd-47d1-9ee1-aae25a478421" providerId="ADAL" clId="{56216D56-294A-4D73-BB29-329CADAE9FCD}" dt="2023-11-29T11:17:36.996" v="9091" actId="1076"/>
          <ac:picMkLst>
            <pc:docMk/>
            <pc:sldMk cId="1620727817" sldId="300"/>
            <ac:picMk id="24" creationId="{95BD5007-3CF9-D62F-591A-90F8B91A6DB4}"/>
          </ac:picMkLst>
        </pc:picChg>
        <pc:picChg chg="add mod">
          <ac:chgData name="UnaM Quinn" userId="271ac1eb-cdfd-47d1-9ee1-aae25a478421" providerId="ADAL" clId="{56216D56-294A-4D73-BB29-329CADAE9FCD}" dt="2023-11-29T11:20:35.877" v="9207" actId="1076"/>
          <ac:picMkLst>
            <pc:docMk/>
            <pc:sldMk cId="1620727817" sldId="300"/>
            <ac:picMk id="26" creationId="{7FE2DB34-FB4A-0142-9C11-41D6449863BE}"/>
          </ac:picMkLst>
        </pc:picChg>
        <pc:picChg chg="add mod ord">
          <ac:chgData name="UnaM Quinn" userId="271ac1eb-cdfd-47d1-9ee1-aae25a478421" providerId="ADAL" clId="{56216D56-294A-4D73-BB29-329CADAE9FCD}" dt="2023-11-29T11:21:16.277" v="9219" actId="1076"/>
          <ac:picMkLst>
            <pc:docMk/>
            <pc:sldMk cId="1620727817" sldId="300"/>
            <ac:picMk id="28" creationId="{2448BFEC-8ED8-563C-5A83-39DF46F12D60}"/>
          </ac:picMkLst>
        </pc:picChg>
        <pc:picChg chg="add mod">
          <ac:chgData name="UnaM Quinn" userId="271ac1eb-cdfd-47d1-9ee1-aae25a478421" providerId="ADAL" clId="{56216D56-294A-4D73-BB29-329CADAE9FCD}" dt="2023-11-29T10:06:57.708" v="7569" actId="1076"/>
          <ac:picMkLst>
            <pc:docMk/>
            <pc:sldMk cId="1620727817" sldId="300"/>
            <ac:picMk id="29" creationId="{AE9EAFD1-5FC6-C4D7-D469-273E80E40C4B}"/>
          </ac:picMkLst>
        </pc:picChg>
        <pc:picChg chg="add mod">
          <ac:chgData name="UnaM Quinn" userId="271ac1eb-cdfd-47d1-9ee1-aae25a478421" providerId="ADAL" clId="{56216D56-294A-4D73-BB29-329CADAE9FCD}" dt="2023-11-29T11:22:29.915" v="9242" actId="1076"/>
          <ac:picMkLst>
            <pc:docMk/>
            <pc:sldMk cId="1620727817" sldId="300"/>
            <ac:picMk id="35" creationId="{C49EFB5F-6BC9-C1E6-7870-2E0A64F0FCBA}"/>
          </ac:picMkLst>
        </pc:picChg>
        <pc:picChg chg="mod">
          <ac:chgData name="UnaM Quinn" userId="271ac1eb-cdfd-47d1-9ee1-aae25a478421" providerId="ADAL" clId="{56216D56-294A-4D73-BB29-329CADAE9FCD}" dt="2023-11-29T11:14:19.055" v="8923"/>
          <ac:picMkLst>
            <pc:docMk/>
            <pc:sldMk cId="1620727817" sldId="300"/>
            <ac:picMk id="37" creationId="{4A6F9E3D-741B-9501-CB81-346A2875473A}"/>
          </ac:picMkLst>
        </pc:picChg>
        <pc:picChg chg="mod">
          <ac:chgData name="UnaM Quinn" userId="271ac1eb-cdfd-47d1-9ee1-aae25a478421" providerId="ADAL" clId="{56216D56-294A-4D73-BB29-329CADAE9FCD}" dt="2023-11-29T11:14:19.055" v="8923"/>
          <ac:picMkLst>
            <pc:docMk/>
            <pc:sldMk cId="1620727817" sldId="300"/>
            <ac:picMk id="38" creationId="{80E01753-2DC1-69A1-1D73-47A4ACD6C06A}"/>
          </ac:picMkLst>
        </pc:picChg>
        <pc:picChg chg="mod">
          <ac:chgData name="UnaM Quinn" userId="271ac1eb-cdfd-47d1-9ee1-aae25a478421" providerId="ADAL" clId="{56216D56-294A-4D73-BB29-329CADAE9FCD}" dt="2023-11-29T11:14:19.055" v="8923"/>
          <ac:picMkLst>
            <pc:docMk/>
            <pc:sldMk cId="1620727817" sldId="300"/>
            <ac:picMk id="39" creationId="{E0873DA7-81CD-6E0F-A2FD-5C3A3594C243}"/>
          </ac:picMkLst>
        </pc:picChg>
        <pc:cxnChg chg="add mod">
          <ac:chgData name="UnaM Quinn" userId="271ac1eb-cdfd-47d1-9ee1-aae25a478421" providerId="ADAL" clId="{56216D56-294A-4D73-BB29-329CADAE9FCD}" dt="2023-11-29T11:13:16.073" v="8906" actId="1076"/>
          <ac:cxnSpMkLst>
            <pc:docMk/>
            <pc:sldMk cId="1620727817" sldId="300"/>
            <ac:cxnSpMk id="32" creationId="{30A791A7-9C1D-8C37-E3C4-7EC78B0AD204}"/>
          </ac:cxnSpMkLst>
        </pc:cxnChg>
      </pc:sldChg>
      <pc:sldChg chg="addSp delSp modSp new del mod">
        <pc:chgData name="UnaM Quinn" userId="271ac1eb-cdfd-47d1-9ee1-aae25a478421" providerId="ADAL" clId="{56216D56-294A-4D73-BB29-329CADAE9FCD}" dt="2023-11-29T11:23:40.289" v="9246" actId="2696"/>
        <pc:sldMkLst>
          <pc:docMk/>
          <pc:sldMk cId="1880244420" sldId="301"/>
        </pc:sldMkLst>
        <pc:spChg chg="mod">
          <ac:chgData name="UnaM Quinn" userId="271ac1eb-cdfd-47d1-9ee1-aae25a478421" providerId="ADAL" clId="{56216D56-294A-4D73-BB29-329CADAE9FCD}" dt="2023-11-29T10:07:08.431" v="7573" actId="1076"/>
          <ac:spMkLst>
            <pc:docMk/>
            <pc:sldMk cId="1880244420" sldId="301"/>
            <ac:spMk id="2" creationId="{5D259C14-90CF-90C7-E904-5E5C9526A1BA}"/>
          </ac:spMkLst>
        </pc:spChg>
        <pc:spChg chg="del">
          <ac:chgData name="UnaM Quinn" userId="271ac1eb-cdfd-47d1-9ee1-aae25a478421" providerId="ADAL" clId="{56216D56-294A-4D73-BB29-329CADAE9FCD}" dt="2023-11-23T12:11:27.933" v="7058" actId="478"/>
          <ac:spMkLst>
            <pc:docMk/>
            <pc:sldMk cId="1880244420" sldId="301"/>
            <ac:spMk id="12" creationId="{70ED7B1F-D9F6-3CBE-5971-B9398617E23A}"/>
          </ac:spMkLst>
        </pc:spChg>
        <pc:spChg chg="del">
          <ac:chgData name="UnaM Quinn" userId="271ac1eb-cdfd-47d1-9ee1-aae25a478421" providerId="ADAL" clId="{56216D56-294A-4D73-BB29-329CADAE9FCD}" dt="2023-11-23T12:11:23.800" v="7057" actId="478"/>
          <ac:spMkLst>
            <pc:docMk/>
            <pc:sldMk cId="1880244420" sldId="301"/>
            <ac:spMk id="13" creationId="{D1F05632-140F-F7F9-8B5E-D514ED022906}"/>
          </ac:spMkLst>
        </pc:spChg>
        <pc:spChg chg="add mod">
          <ac:chgData name="UnaM Quinn" userId="271ac1eb-cdfd-47d1-9ee1-aae25a478421" providerId="ADAL" clId="{56216D56-294A-4D73-BB29-329CADAE9FCD}" dt="2023-11-23T12:26:38.390" v="7268" actId="1076"/>
          <ac:spMkLst>
            <pc:docMk/>
            <pc:sldMk cId="1880244420" sldId="301"/>
            <ac:spMk id="22" creationId="{746A9E2B-6E34-C4D8-EA21-E255CE0E44E4}"/>
          </ac:spMkLst>
        </pc:spChg>
        <pc:spChg chg="add mod">
          <ac:chgData name="UnaM Quinn" userId="271ac1eb-cdfd-47d1-9ee1-aae25a478421" providerId="ADAL" clId="{56216D56-294A-4D73-BB29-329CADAE9FCD}" dt="2023-11-23T12:20:47.899" v="7169" actId="1076"/>
          <ac:spMkLst>
            <pc:docMk/>
            <pc:sldMk cId="1880244420" sldId="301"/>
            <ac:spMk id="23" creationId="{F8C79365-2091-F9EA-EEAD-F7664A366EA0}"/>
          </ac:spMkLst>
        </pc:spChg>
        <pc:spChg chg="add mod">
          <ac:chgData name="UnaM Quinn" userId="271ac1eb-cdfd-47d1-9ee1-aae25a478421" providerId="ADAL" clId="{56216D56-294A-4D73-BB29-329CADAE9FCD}" dt="2023-11-23T12:27:32.777" v="7276" actId="1076"/>
          <ac:spMkLst>
            <pc:docMk/>
            <pc:sldMk cId="1880244420" sldId="301"/>
            <ac:spMk id="24" creationId="{34D49E14-B863-34C7-DACE-19BF1EA30F02}"/>
          </ac:spMkLst>
        </pc:spChg>
        <pc:spChg chg="add mod">
          <ac:chgData name="UnaM Quinn" userId="271ac1eb-cdfd-47d1-9ee1-aae25a478421" providerId="ADAL" clId="{56216D56-294A-4D73-BB29-329CADAE9FCD}" dt="2023-11-23T12:27:35.351" v="7277" actId="1076"/>
          <ac:spMkLst>
            <pc:docMk/>
            <pc:sldMk cId="1880244420" sldId="301"/>
            <ac:spMk id="25" creationId="{D07190AD-7B6C-F207-28EE-26A627472ADA}"/>
          </ac:spMkLst>
        </pc:spChg>
        <pc:spChg chg="add mod">
          <ac:chgData name="UnaM Quinn" userId="271ac1eb-cdfd-47d1-9ee1-aae25a478421" providerId="ADAL" clId="{56216D56-294A-4D73-BB29-329CADAE9FCD}" dt="2023-11-23T12:27:39.299" v="7278" actId="1076"/>
          <ac:spMkLst>
            <pc:docMk/>
            <pc:sldMk cId="1880244420" sldId="301"/>
            <ac:spMk id="26" creationId="{1E997EC2-D2BB-7913-D460-6385C4FB0649}"/>
          </ac:spMkLst>
        </pc:spChg>
        <pc:spChg chg="add mod">
          <ac:chgData name="UnaM Quinn" userId="271ac1eb-cdfd-47d1-9ee1-aae25a478421" providerId="ADAL" clId="{56216D56-294A-4D73-BB29-329CADAE9FCD}" dt="2023-11-23T12:27:13.765" v="7274" actId="1076"/>
          <ac:spMkLst>
            <pc:docMk/>
            <pc:sldMk cId="1880244420" sldId="301"/>
            <ac:spMk id="27" creationId="{3E349335-8679-A2F2-460F-A9018C39D134}"/>
          </ac:spMkLst>
        </pc:spChg>
        <pc:grpChg chg="add mod">
          <ac:chgData name="UnaM Quinn" userId="271ac1eb-cdfd-47d1-9ee1-aae25a478421" providerId="ADAL" clId="{56216D56-294A-4D73-BB29-329CADAE9FCD}" dt="2023-11-29T11:14:13.645" v="8922" actId="164"/>
          <ac:grpSpMkLst>
            <pc:docMk/>
            <pc:sldMk cId="1880244420" sldId="301"/>
            <ac:grpSpMk id="31" creationId="{A74E6293-CF61-5A8E-03E3-9355632CB247}"/>
          </ac:grpSpMkLst>
        </pc:grpChg>
        <pc:picChg chg="add mod">
          <ac:chgData name="UnaM Quinn" userId="271ac1eb-cdfd-47d1-9ee1-aae25a478421" providerId="ADAL" clId="{56216D56-294A-4D73-BB29-329CADAE9FCD}" dt="2023-11-29T10:07:00.565" v="7570" actId="1076"/>
          <ac:picMkLst>
            <pc:docMk/>
            <pc:sldMk cId="1880244420" sldId="301"/>
            <ac:picMk id="14" creationId="{EDB1E9D2-EA24-D577-D1DA-F7419F745054}"/>
          </ac:picMkLst>
        </pc:picChg>
        <pc:picChg chg="add mod">
          <ac:chgData name="UnaM Quinn" userId="271ac1eb-cdfd-47d1-9ee1-aae25a478421" providerId="ADAL" clId="{56216D56-294A-4D73-BB29-329CADAE9FCD}" dt="2023-11-29T10:07:01.691" v="7571" actId="1076"/>
          <ac:picMkLst>
            <pc:docMk/>
            <pc:sldMk cId="1880244420" sldId="301"/>
            <ac:picMk id="15" creationId="{FA406FB5-B993-966C-A2F9-897CEB011824}"/>
          </ac:picMkLst>
        </pc:picChg>
        <pc:picChg chg="add mod">
          <ac:chgData name="UnaM Quinn" userId="271ac1eb-cdfd-47d1-9ee1-aae25a478421" providerId="ADAL" clId="{56216D56-294A-4D73-BB29-329CADAE9FCD}" dt="2023-11-29T11:14:13.645" v="8922" actId="164"/>
          <ac:picMkLst>
            <pc:docMk/>
            <pc:sldMk cId="1880244420" sldId="301"/>
            <ac:picMk id="17" creationId="{A9FAB54C-8CB8-8F6F-994B-B1CCBC323D92}"/>
          </ac:picMkLst>
        </pc:picChg>
        <pc:picChg chg="add mod">
          <ac:chgData name="UnaM Quinn" userId="271ac1eb-cdfd-47d1-9ee1-aae25a478421" providerId="ADAL" clId="{56216D56-294A-4D73-BB29-329CADAE9FCD}" dt="2023-11-29T11:14:13.645" v="8922" actId="164"/>
          <ac:picMkLst>
            <pc:docMk/>
            <pc:sldMk cId="1880244420" sldId="301"/>
            <ac:picMk id="19" creationId="{AE49C482-8153-E86B-00D3-4C138431008E}"/>
          </ac:picMkLst>
        </pc:picChg>
        <pc:picChg chg="add mod">
          <ac:chgData name="UnaM Quinn" userId="271ac1eb-cdfd-47d1-9ee1-aae25a478421" providerId="ADAL" clId="{56216D56-294A-4D73-BB29-329CADAE9FCD}" dt="2023-11-29T11:14:13.645" v="8922" actId="164"/>
          <ac:picMkLst>
            <pc:docMk/>
            <pc:sldMk cId="1880244420" sldId="301"/>
            <ac:picMk id="21" creationId="{B22031C6-4AB3-5172-FA00-C42AB014CEAA}"/>
          </ac:picMkLst>
        </pc:picChg>
        <pc:picChg chg="add mod">
          <ac:chgData name="UnaM Quinn" userId="271ac1eb-cdfd-47d1-9ee1-aae25a478421" providerId="ADAL" clId="{56216D56-294A-4D73-BB29-329CADAE9FCD}" dt="2023-11-23T12:28:20.682" v="7289" actId="1076"/>
          <ac:picMkLst>
            <pc:docMk/>
            <pc:sldMk cId="1880244420" sldId="301"/>
            <ac:picMk id="29" creationId="{F14E76F6-4FC4-A043-733B-FD5C211FFE62}"/>
          </ac:picMkLst>
        </pc:picChg>
        <pc:picChg chg="add mod">
          <ac:chgData name="UnaM Quinn" userId="271ac1eb-cdfd-47d1-9ee1-aae25a478421" providerId="ADAL" clId="{56216D56-294A-4D73-BB29-329CADAE9FCD}" dt="2023-11-29T10:07:05.430" v="7572" actId="1076"/>
          <ac:picMkLst>
            <pc:docMk/>
            <pc:sldMk cId="1880244420" sldId="301"/>
            <ac:picMk id="30" creationId="{F5617A60-C6A4-4F81-2A65-6DB3329497C0}"/>
          </ac:picMkLst>
        </pc:picChg>
      </pc:sldChg>
      <pc:sldChg chg="addSp delSp modSp new mod modNotesTx">
        <pc:chgData name="UnaM Quinn" userId="271ac1eb-cdfd-47d1-9ee1-aae25a478421" providerId="ADAL" clId="{56216D56-294A-4D73-BB29-329CADAE9FCD}" dt="2023-11-29T19:36:53.602" v="10383" actId="20577"/>
        <pc:sldMkLst>
          <pc:docMk/>
          <pc:sldMk cId="4137346519" sldId="302"/>
        </pc:sldMkLst>
        <pc:spChg chg="mod">
          <ac:chgData name="UnaM Quinn" userId="271ac1eb-cdfd-47d1-9ee1-aae25a478421" providerId="ADAL" clId="{56216D56-294A-4D73-BB29-329CADAE9FCD}" dt="2023-11-29T11:29:14.007" v="9450" actId="1076"/>
          <ac:spMkLst>
            <pc:docMk/>
            <pc:sldMk cId="4137346519" sldId="302"/>
            <ac:spMk id="2" creationId="{70DDA4DA-1E22-E0C8-FFC0-6038966E3957}"/>
          </ac:spMkLst>
        </pc:spChg>
        <pc:spChg chg="del">
          <ac:chgData name="UnaM Quinn" userId="271ac1eb-cdfd-47d1-9ee1-aae25a478421" providerId="ADAL" clId="{56216D56-294A-4D73-BB29-329CADAE9FCD}" dt="2023-11-23T12:16:30.058" v="7118" actId="478"/>
          <ac:spMkLst>
            <pc:docMk/>
            <pc:sldMk cId="4137346519" sldId="302"/>
            <ac:spMk id="12" creationId="{0D87140F-7A5B-DAEF-69E2-87A2BAEF862C}"/>
          </ac:spMkLst>
        </pc:spChg>
        <pc:spChg chg="del">
          <ac:chgData name="UnaM Quinn" userId="271ac1eb-cdfd-47d1-9ee1-aae25a478421" providerId="ADAL" clId="{56216D56-294A-4D73-BB29-329CADAE9FCD}" dt="2023-11-23T12:16:32.678" v="7119" actId="478"/>
          <ac:spMkLst>
            <pc:docMk/>
            <pc:sldMk cId="4137346519" sldId="302"/>
            <ac:spMk id="13" creationId="{76A8A50D-2519-3221-AA18-9C09D48A5AC9}"/>
          </ac:spMkLst>
        </pc:spChg>
        <pc:spChg chg="add del mod">
          <ac:chgData name="UnaM Quinn" userId="271ac1eb-cdfd-47d1-9ee1-aae25a478421" providerId="ADAL" clId="{56216D56-294A-4D73-BB29-329CADAE9FCD}" dt="2023-11-29T11:26:48.241" v="9376" actId="478"/>
          <ac:spMkLst>
            <pc:docMk/>
            <pc:sldMk cId="4137346519" sldId="302"/>
            <ac:spMk id="14" creationId="{8EC6889C-2813-2DD9-51EF-62AD11A6F750}"/>
          </ac:spMkLst>
        </pc:spChg>
        <pc:spChg chg="add del mod">
          <ac:chgData name="UnaM Quinn" userId="271ac1eb-cdfd-47d1-9ee1-aae25a478421" providerId="ADAL" clId="{56216D56-294A-4D73-BB29-329CADAE9FCD}" dt="2023-11-29T11:27:59.105" v="9430" actId="478"/>
          <ac:spMkLst>
            <pc:docMk/>
            <pc:sldMk cId="4137346519" sldId="302"/>
            <ac:spMk id="16" creationId="{F4BF3E2C-42E1-C151-EF4E-E6B067621EB3}"/>
          </ac:spMkLst>
        </pc:spChg>
        <pc:spChg chg="add mod">
          <ac:chgData name="UnaM Quinn" userId="271ac1eb-cdfd-47d1-9ee1-aae25a478421" providerId="ADAL" clId="{56216D56-294A-4D73-BB29-329CADAE9FCD}" dt="2023-11-29T11:30:00.953" v="9459" actId="1076"/>
          <ac:spMkLst>
            <pc:docMk/>
            <pc:sldMk cId="4137346519" sldId="302"/>
            <ac:spMk id="17" creationId="{620E59EC-B18D-0079-BF23-F54755E6C974}"/>
          </ac:spMkLst>
        </pc:spChg>
        <pc:spChg chg="add del mod">
          <ac:chgData name="UnaM Quinn" userId="271ac1eb-cdfd-47d1-9ee1-aae25a478421" providerId="ADAL" clId="{56216D56-294A-4D73-BB29-329CADAE9FCD}" dt="2023-11-29T11:25:46.207" v="9284" actId="478"/>
          <ac:spMkLst>
            <pc:docMk/>
            <pc:sldMk cId="4137346519" sldId="302"/>
            <ac:spMk id="19" creationId="{A29480C4-82E4-1385-F110-DE21150B4110}"/>
          </ac:spMkLst>
        </pc:spChg>
        <pc:spChg chg="add mod">
          <ac:chgData name="UnaM Quinn" userId="271ac1eb-cdfd-47d1-9ee1-aae25a478421" providerId="ADAL" clId="{56216D56-294A-4D73-BB29-329CADAE9FCD}" dt="2023-11-29T11:30:08.702" v="9461" actId="1076"/>
          <ac:spMkLst>
            <pc:docMk/>
            <pc:sldMk cId="4137346519" sldId="302"/>
            <ac:spMk id="20" creationId="{F231541B-62CE-0E67-595C-B097CB2F207F}"/>
          </ac:spMkLst>
        </pc:spChg>
        <pc:spChg chg="add mod">
          <ac:chgData name="UnaM Quinn" userId="271ac1eb-cdfd-47d1-9ee1-aae25a478421" providerId="ADAL" clId="{56216D56-294A-4D73-BB29-329CADAE9FCD}" dt="2023-11-29T11:29:22.286" v="9453" actId="1076"/>
          <ac:spMkLst>
            <pc:docMk/>
            <pc:sldMk cId="4137346519" sldId="302"/>
            <ac:spMk id="21" creationId="{41FEC3DE-3988-1185-8E2C-594233A5FA76}"/>
          </ac:spMkLst>
        </pc:spChg>
        <pc:picChg chg="add mod">
          <ac:chgData name="UnaM Quinn" userId="271ac1eb-cdfd-47d1-9ee1-aae25a478421" providerId="ADAL" clId="{56216D56-294A-4D73-BB29-329CADAE9FCD}" dt="2023-11-29T10:06:14.423" v="7560" actId="1076"/>
          <ac:picMkLst>
            <pc:docMk/>
            <pc:sldMk cId="4137346519" sldId="302"/>
            <ac:picMk id="15" creationId="{6E822C58-E2D3-4664-5234-1C0DC47EA799}"/>
          </ac:picMkLst>
        </pc:picChg>
        <pc:picChg chg="add mod">
          <ac:chgData name="UnaM Quinn" userId="271ac1eb-cdfd-47d1-9ee1-aae25a478421" providerId="ADAL" clId="{56216D56-294A-4D73-BB29-329CADAE9FCD}" dt="2023-11-29T11:30:05.151" v="9460" actId="1076"/>
          <ac:picMkLst>
            <pc:docMk/>
            <pc:sldMk cId="4137346519" sldId="302"/>
            <ac:picMk id="18" creationId="{E74EDD14-7FE8-7546-38B5-21027A6939A5}"/>
          </ac:picMkLst>
        </pc:picChg>
        <pc:picChg chg="add mod">
          <ac:chgData name="UnaM Quinn" userId="271ac1eb-cdfd-47d1-9ee1-aae25a478421" providerId="ADAL" clId="{56216D56-294A-4D73-BB29-329CADAE9FCD}" dt="2023-11-29T11:29:27.102" v="9454" actId="1076"/>
          <ac:picMkLst>
            <pc:docMk/>
            <pc:sldMk cId="4137346519" sldId="302"/>
            <ac:picMk id="23" creationId="{612E4D0E-1D86-F819-3491-E6B3D2BA979C}"/>
          </ac:picMkLst>
        </pc:picChg>
        <pc:cxnChg chg="add mod">
          <ac:chgData name="UnaM Quinn" userId="271ac1eb-cdfd-47d1-9ee1-aae25a478421" providerId="ADAL" clId="{56216D56-294A-4D73-BB29-329CADAE9FCD}" dt="2023-11-29T11:28:26.248" v="9436" actId="14100"/>
          <ac:cxnSpMkLst>
            <pc:docMk/>
            <pc:sldMk cId="4137346519" sldId="302"/>
            <ac:cxnSpMk id="24" creationId="{26529F71-0FDA-046F-2CE4-85FFBE0B130B}"/>
          </ac:cxnSpMkLst>
        </pc:cxnChg>
        <pc:cxnChg chg="add mod">
          <ac:chgData name="UnaM Quinn" userId="271ac1eb-cdfd-47d1-9ee1-aae25a478421" providerId="ADAL" clId="{56216D56-294A-4D73-BB29-329CADAE9FCD}" dt="2023-11-29T11:28:36.029" v="9438" actId="1076"/>
          <ac:cxnSpMkLst>
            <pc:docMk/>
            <pc:sldMk cId="4137346519" sldId="302"/>
            <ac:cxnSpMk id="29" creationId="{32C17985-C282-A529-33D0-E1143205BB99}"/>
          </ac:cxnSpMkLst>
        </pc:cxnChg>
      </pc:sldChg>
      <pc:sldChg chg="addSp delSp modSp add del mod">
        <pc:chgData name="UnaM Quinn" userId="271ac1eb-cdfd-47d1-9ee1-aae25a478421" providerId="ADAL" clId="{56216D56-294A-4D73-BB29-329CADAE9FCD}" dt="2023-11-29T10:20:26.509" v="7597" actId="2696"/>
        <pc:sldMkLst>
          <pc:docMk/>
          <pc:sldMk cId="2688616089" sldId="303"/>
        </pc:sldMkLst>
        <pc:spChg chg="mod">
          <ac:chgData name="UnaM Quinn" userId="271ac1eb-cdfd-47d1-9ee1-aae25a478421" providerId="ADAL" clId="{56216D56-294A-4D73-BB29-329CADAE9FCD}" dt="2023-11-23T11:19:43.426" v="5457" actId="1076"/>
          <ac:spMkLst>
            <pc:docMk/>
            <pc:sldMk cId="2688616089" sldId="303"/>
            <ac:spMk id="2" creationId="{F0381CA3-E0A2-4D42-A4A3-224A6D33B1E8}"/>
          </ac:spMkLst>
        </pc:spChg>
        <pc:spChg chg="del mod ord">
          <ac:chgData name="UnaM Quinn" userId="271ac1eb-cdfd-47d1-9ee1-aae25a478421" providerId="ADAL" clId="{56216D56-294A-4D73-BB29-329CADAE9FCD}" dt="2023-11-23T12:17:35.771" v="7132" actId="478"/>
          <ac:spMkLst>
            <pc:docMk/>
            <pc:sldMk cId="2688616089" sldId="303"/>
            <ac:spMk id="13" creationId="{41E1A4FF-FC01-BE1B-5A41-BAB4A9CBC700}"/>
          </ac:spMkLst>
        </pc:spChg>
        <pc:picChg chg="add del mod">
          <ac:chgData name="UnaM Quinn" userId="271ac1eb-cdfd-47d1-9ee1-aae25a478421" providerId="ADAL" clId="{56216D56-294A-4D73-BB29-329CADAE9FCD}" dt="2023-11-23T12:17:47.383" v="7139" actId="478"/>
          <ac:picMkLst>
            <pc:docMk/>
            <pc:sldMk cId="2688616089" sldId="303"/>
            <ac:picMk id="14" creationId="{3BEE2359-EDB9-F654-14DF-1E01090631AD}"/>
          </ac:picMkLst>
        </pc:picChg>
        <pc:picChg chg="del">
          <ac:chgData name="UnaM Quinn" userId="271ac1eb-cdfd-47d1-9ee1-aae25a478421" providerId="ADAL" clId="{56216D56-294A-4D73-BB29-329CADAE9FCD}" dt="2023-11-23T11:18:45.198" v="5450" actId="478"/>
          <ac:picMkLst>
            <pc:docMk/>
            <pc:sldMk cId="2688616089" sldId="303"/>
            <ac:picMk id="15" creationId="{BB3BEBEE-42A2-5207-1B56-94FACA583F98}"/>
          </ac:picMkLst>
        </pc:picChg>
        <pc:picChg chg="del mod">
          <ac:chgData name="UnaM Quinn" userId="271ac1eb-cdfd-47d1-9ee1-aae25a478421" providerId="ADAL" clId="{56216D56-294A-4D73-BB29-329CADAE9FCD}" dt="2023-11-23T12:17:37.639" v="7133" actId="478"/>
          <ac:picMkLst>
            <pc:docMk/>
            <pc:sldMk cId="2688616089" sldId="303"/>
            <ac:picMk id="16" creationId="{91322A39-EB9C-1E59-C786-DFE3452F19EA}"/>
          </ac:picMkLst>
        </pc:picChg>
        <pc:picChg chg="del mod">
          <ac:chgData name="UnaM Quinn" userId="271ac1eb-cdfd-47d1-9ee1-aae25a478421" providerId="ADAL" clId="{56216D56-294A-4D73-BB29-329CADAE9FCD}" dt="2023-11-23T12:17:39.299" v="7134" actId="478"/>
          <ac:picMkLst>
            <pc:docMk/>
            <pc:sldMk cId="2688616089" sldId="303"/>
            <ac:picMk id="17" creationId="{F3CF0CED-A266-E88E-3625-223E2FE9F762}"/>
          </ac:picMkLst>
        </pc:picChg>
        <pc:picChg chg="del mod">
          <ac:chgData name="UnaM Quinn" userId="271ac1eb-cdfd-47d1-9ee1-aae25a478421" providerId="ADAL" clId="{56216D56-294A-4D73-BB29-329CADAE9FCD}" dt="2023-11-23T12:17:40.829" v="7135" actId="478"/>
          <ac:picMkLst>
            <pc:docMk/>
            <pc:sldMk cId="2688616089" sldId="303"/>
            <ac:picMk id="18" creationId="{175EAACB-7954-2EFB-E885-450CED0EBD86}"/>
          </ac:picMkLst>
        </pc:picChg>
        <pc:picChg chg="del mod">
          <ac:chgData name="UnaM Quinn" userId="271ac1eb-cdfd-47d1-9ee1-aae25a478421" providerId="ADAL" clId="{56216D56-294A-4D73-BB29-329CADAE9FCD}" dt="2023-11-23T12:17:42.318" v="7136" actId="478"/>
          <ac:picMkLst>
            <pc:docMk/>
            <pc:sldMk cId="2688616089" sldId="303"/>
            <ac:picMk id="19" creationId="{064D9BB5-C06D-BD92-6450-D431880AF660}"/>
          </ac:picMkLst>
        </pc:picChg>
        <pc:picChg chg="del mod">
          <ac:chgData name="UnaM Quinn" userId="271ac1eb-cdfd-47d1-9ee1-aae25a478421" providerId="ADAL" clId="{56216D56-294A-4D73-BB29-329CADAE9FCD}" dt="2023-11-23T12:17:43.851" v="7137" actId="478"/>
          <ac:picMkLst>
            <pc:docMk/>
            <pc:sldMk cId="2688616089" sldId="303"/>
            <ac:picMk id="20" creationId="{CAB7DEE2-9EBB-5BDA-4BAD-8E3303A6FC8B}"/>
          </ac:picMkLst>
        </pc:picChg>
        <pc:picChg chg="add del mod">
          <ac:chgData name="UnaM Quinn" userId="271ac1eb-cdfd-47d1-9ee1-aae25a478421" providerId="ADAL" clId="{56216D56-294A-4D73-BB29-329CADAE9FCD}" dt="2023-11-23T12:17:45.300" v="7138" actId="478"/>
          <ac:picMkLst>
            <pc:docMk/>
            <pc:sldMk cId="2688616089" sldId="303"/>
            <ac:picMk id="21" creationId="{784B9661-9109-FC9B-B014-E5E0B9CF7422}"/>
          </ac:picMkLst>
        </pc:picChg>
        <pc:picChg chg="add mod">
          <ac:chgData name="UnaM Quinn" userId="271ac1eb-cdfd-47d1-9ee1-aae25a478421" providerId="ADAL" clId="{56216D56-294A-4D73-BB29-329CADAE9FCD}" dt="2023-11-23T11:40:24.237" v="6548" actId="14100"/>
          <ac:picMkLst>
            <pc:docMk/>
            <pc:sldMk cId="2688616089" sldId="303"/>
            <ac:picMk id="22" creationId="{98A1D99C-967A-6E0C-43F0-A5E87409D635}"/>
          </ac:picMkLst>
        </pc:picChg>
        <pc:picChg chg="add mod">
          <ac:chgData name="UnaM Quinn" userId="271ac1eb-cdfd-47d1-9ee1-aae25a478421" providerId="ADAL" clId="{56216D56-294A-4D73-BB29-329CADAE9FCD}" dt="2023-11-29T10:05:18.172" v="7552" actId="1076"/>
          <ac:picMkLst>
            <pc:docMk/>
            <pc:sldMk cId="2688616089" sldId="303"/>
            <ac:picMk id="23" creationId="{73CEAF98-BAD9-2494-399B-C4FE44155886}"/>
          </ac:picMkLst>
        </pc:picChg>
      </pc:sldChg>
      <pc:sldChg chg="addSp delSp modSp add del mod">
        <pc:chgData name="UnaM Quinn" userId="271ac1eb-cdfd-47d1-9ee1-aae25a478421" providerId="ADAL" clId="{56216D56-294A-4D73-BB29-329CADAE9FCD}" dt="2023-11-29T10:20:29.124" v="7598" actId="2696"/>
        <pc:sldMkLst>
          <pc:docMk/>
          <pc:sldMk cId="3697039871" sldId="304"/>
        </pc:sldMkLst>
        <pc:spChg chg="mod">
          <ac:chgData name="UnaM Quinn" userId="271ac1eb-cdfd-47d1-9ee1-aae25a478421" providerId="ADAL" clId="{56216D56-294A-4D73-BB29-329CADAE9FCD}" dt="2023-11-23T11:31:48.172" v="6204" actId="14100"/>
          <ac:spMkLst>
            <pc:docMk/>
            <pc:sldMk cId="3697039871" sldId="304"/>
            <ac:spMk id="2" creationId="{F0381CA3-E0A2-4D42-A4A3-224A6D33B1E8}"/>
          </ac:spMkLst>
        </pc:spChg>
        <pc:spChg chg="del mod">
          <ac:chgData name="UnaM Quinn" userId="271ac1eb-cdfd-47d1-9ee1-aae25a478421" providerId="ADAL" clId="{56216D56-294A-4D73-BB29-329CADAE9FCD}" dt="2023-11-23T12:17:59.133" v="7141" actId="478"/>
          <ac:spMkLst>
            <pc:docMk/>
            <pc:sldMk cId="3697039871" sldId="304"/>
            <ac:spMk id="13" creationId="{41E1A4FF-FC01-BE1B-5A41-BAB4A9CBC700}"/>
          </ac:spMkLst>
        </pc:spChg>
        <pc:picChg chg="del">
          <ac:chgData name="UnaM Quinn" userId="271ac1eb-cdfd-47d1-9ee1-aae25a478421" providerId="ADAL" clId="{56216D56-294A-4D73-BB29-329CADAE9FCD}" dt="2023-11-23T11:29:21.344" v="6195" actId="478"/>
          <ac:picMkLst>
            <pc:docMk/>
            <pc:sldMk cId="3697039871" sldId="304"/>
            <ac:picMk id="14" creationId="{3BEE2359-EDB9-F654-14DF-1E01090631AD}"/>
          </ac:picMkLst>
        </pc:picChg>
        <pc:picChg chg="add del mod">
          <ac:chgData name="UnaM Quinn" userId="271ac1eb-cdfd-47d1-9ee1-aae25a478421" providerId="ADAL" clId="{56216D56-294A-4D73-BB29-329CADAE9FCD}" dt="2023-11-23T12:17:56.134" v="7140" actId="478"/>
          <ac:picMkLst>
            <pc:docMk/>
            <pc:sldMk cId="3697039871" sldId="304"/>
            <ac:picMk id="15" creationId="{896494EA-1662-8DF9-C43E-E499B2AB5923}"/>
          </ac:picMkLst>
        </pc:picChg>
        <pc:picChg chg="del">
          <ac:chgData name="UnaM Quinn" userId="271ac1eb-cdfd-47d1-9ee1-aae25a478421" providerId="ADAL" clId="{56216D56-294A-4D73-BB29-329CADAE9FCD}" dt="2023-11-23T11:34:00.697" v="6485" actId="478"/>
          <ac:picMkLst>
            <pc:docMk/>
            <pc:sldMk cId="3697039871" sldId="304"/>
            <ac:picMk id="16" creationId="{91322A39-EB9C-1E59-C786-DFE3452F19EA}"/>
          </ac:picMkLst>
        </pc:picChg>
        <pc:picChg chg="del mod">
          <ac:chgData name="UnaM Quinn" userId="271ac1eb-cdfd-47d1-9ee1-aae25a478421" providerId="ADAL" clId="{56216D56-294A-4D73-BB29-329CADAE9FCD}" dt="2023-11-23T12:18:00.940" v="7142" actId="478"/>
          <ac:picMkLst>
            <pc:docMk/>
            <pc:sldMk cId="3697039871" sldId="304"/>
            <ac:picMk id="17" creationId="{F3CF0CED-A266-E88E-3625-223E2FE9F762}"/>
          </ac:picMkLst>
        </pc:picChg>
        <pc:picChg chg="del mod">
          <ac:chgData name="UnaM Quinn" userId="271ac1eb-cdfd-47d1-9ee1-aae25a478421" providerId="ADAL" clId="{56216D56-294A-4D73-BB29-329CADAE9FCD}" dt="2023-11-23T12:18:02.372" v="7143" actId="478"/>
          <ac:picMkLst>
            <pc:docMk/>
            <pc:sldMk cId="3697039871" sldId="304"/>
            <ac:picMk id="18" creationId="{175EAACB-7954-2EFB-E885-450CED0EBD86}"/>
          </ac:picMkLst>
        </pc:picChg>
        <pc:picChg chg="del mod">
          <ac:chgData name="UnaM Quinn" userId="271ac1eb-cdfd-47d1-9ee1-aae25a478421" providerId="ADAL" clId="{56216D56-294A-4D73-BB29-329CADAE9FCD}" dt="2023-11-23T12:18:03.850" v="7144" actId="478"/>
          <ac:picMkLst>
            <pc:docMk/>
            <pc:sldMk cId="3697039871" sldId="304"/>
            <ac:picMk id="19" creationId="{064D9BB5-C06D-BD92-6450-D431880AF660}"/>
          </ac:picMkLst>
        </pc:picChg>
        <pc:picChg chg="del">
          <ac:chgData name="UnaM Quinn" userId="271ac1eb-cdfd-47d1-9ee1-aae25a478421" providerId="ADAL" clId="{56216D56-294A-4D73-BB29-329CADAE9FCD}" dt="2023-11-23T11:34:02.677" v="6486" actId="478"/>
          <ac:picMkLst>
            <pc:docMk/>
            <pc:sldMk cId="3697039871" sldId="304"/>
            <ac:picMk id="20" creationId="{CAB7DEE2-9EBB-5BDA-4BAD-8E3303A6FC8B}"/>
          </ac:picMkLst>
        </pc:picChg>
        <pc:picChg chg="del">
          <ac:chgData name="UnaM Quinn" userId="271ac1eb-cdfd-47d1-9ee1-aae25a478421" providerId="ADAL" clId="{56216D56-294A-4D73-BB29-329CADAE9FCD}" dt="2023-11-23T11:34:04.352" v="6487" actId="478"/>
          <ac:picMkLst>
            <pc:docMk/>
            <pc:sldMk cId="3697039871" sldId="304"/>
            <ac:picMk id="21" creationId="{784B9661-9109-FC9B-B014-E5E0B9CF7422}"/>
          </ac:picMkLst>
        </pc:picChg>
        <pc:picChg chg="add mod">
          <ac:chgData name="UnaM Quinn" userId="271ac1eb-cdfd-47d1-9ee1-aae25a478421" providerId="ADAL" clId="{56216D56-294A-4D73-BB29-329CADAE9FCD}" dt="2023-11-23T11:39:42.747" v="6541" actId="1076"/>
          <ac:picMkLst>
            <pc:docMk/>
            <pc:sldMk cId="3697039871" sldId="304"/>
            <ac:picMk id="22" creationId="{5778FCD2-5D13-8605-5BF9-6F7B58D0A96A}"/>
          </ac:picMkLst>
        </pc:picChg>
        <pc:picChg chg="add mod">
          <ac:chgData name="UnaM Quinn" userId="271ac1eb-cdfd-47d1-9ee1-aae25a478421" providerId="ADAL" clId="{56216D56-294A-4D73-BB29-329CADAE9FCD}" dt="2023-11-29T10:05:33.600" v="7554" actId="1076"/>
          <ac:picMkLst>
            <pc:docMk/>
            <pc:sldMk cId="3697039871" sldId="304"/>
            <ac:picMk id="23" creationId="{ECBAAE39-41D6-13BA-E33E-6DB4BA891D6F}"/>
          </ac:picMkLst>
        </pc:picChg>
      </pc:sldChg>
      <pc:sldChg chg="modSp new del mod">
        <pc:chgData name="UnaM Quinn" userId="271ac1eb-cdfd-47d1-9ee1-aae25a478421" providerId="ADAL" clId="{56216D56-294A-4D73-BB29-329CADAE9FCD}" dt="2023-11-23T12:13:15.367" v="7114" actId="2696"/>
        <pc:sldMkLst>
          <pc:docMk/>
          <pc:sldMk cId="2379447143" sldId="305"/>
        </pc:sldMkLst>
        <pc:spChg chg="mod">
          <ac:chgData name="UnaM Quinn" userId="271ac1eb-cdfd-47d1-9ee1-aae25a478421" providerId="ADAL" clId="{56216D56-294A-4D73-BB29-329CADAE9FCD}" dt="2023-11-23T11:34:17.709" v="6516" actId="20577"/>
          <ac:spMkLst>
            <pc:docMk/>
            <pc:sldMk cId="2379447143" sldId="305"/>
            <ac:spMk id="2" creationId="{79A79D8B-4D95-D16F-76D8-0AB7E2977E6E}"/>
          </ac:spMkLst>
        </pc:spChg>
      </pc:sldChg>
      <pc:sldChg chg="addSp delSp modSp add del mod ord">
        <pc:chgData name="UnaM Quinn" userId="271ac1eb-cdfd-47d1-9ee1-aae25a478421" providerId="ADAL" clId="{56216D56-294A-4D73-BB29-329CADAE9FCD}" dt="2023-11-29T10:20:23.758" v="7596" actId="2696"/>
        <pc:sldMkLst>
          <pc:docMk/>
          <pc:sldMk cId="3775219678" sldId="305"/>
        </pc:sldMkLst>
        <pc:spChg chg="add del mod">
          <ac:chgData name="UnaM Quinn" userId="271ac1eb-cdfd-47d1-9ee1-aae25a478421" providerId="ADAL" clId="{56216D56-294A-4D73-BB29-329CADAE9FCD}" dt="2023-11-23T12:29:30.938" v="7346" actId="478"/>
          <ac:spMkLst>
            <pc:docMk/>
            <pc:sldMk cId="3775219678" sldId="305"/>
            <ac:spMk id="12" creationId="{3941D9A4-850F-8E89-6B53-0F72B9184E3F}"/>
          </ac:spMkLst>
        </pc:spChg>
        <pc:spChg chg="del">
          <ac:chgData name="UnaM Quinn" userId="271ac1eb-cdfd-47d1-9ee1-aae25a478421" providerId="ADAL" clId="{56216D56-294A-4D73-BB29-329CADAE9FCD}" dt="2023-11-23T12:17:14.604" v="7125" actId="478"/>
          <ac:spMkLst>
            <pc:docMk/>
            <pc:sldMk cId="3775219678" sldId="305"/>
            <ac:spMk id="13" creationId="{41E1A4FF-FC01-BE1B-5A41-BAB4A9CBC700}"/>
          </ac:spMkLst>
        </pc:spChg>
        <pc:picChg chg="add mod">
          <ac:chgData name="UnaM Quinn" userId="271ac1eb-cdfd-47d1-9ee1-aae25a478421" providerId="ADAL" clId="{56216D56-294A-4D73-BB29-329CADAE9FCD}" dt="2023-11-29T10:05:00.728" v="7549" actId="1076"/>
          <ac:picMkLst>
            <pc:docMk/>
            <pc:sldMk cId="3775219678" sldId="305"/>
            <ac:picMk id="14" creationId="{35F53B85-481D-AE34-C3D4-0613CFC49B1F}"/>
          </ac:picMkLst>
        </pc:picChg>
        <pc:picChg chg="del">
          <ac:chgData name="UnaM Quinn" userId="271ac1eb-cdfd-47d1-9ee1-aae25a478421" providerId="ADAL" clId="{56216D56-294A-4D73-BB29-329CADAE9FCD}" dt="2023-11-23T12:17:26.428" v="7131" actId="478"/>
          <ac:picMkLst>
            <pc:docMk/>
            <pc:sldMk cId="3775219678" sldId="305"/>
            <ac:picMk id="15" creationId="{BB3BEBEE-42A2-5207-1B56-94FACA583F98}"/>
          </ac:picMkLst>
        </pc:picChg>
        <pc:picChg chg="del">
          <ac:chgData name="UnaM Quinn" userId="271ac1eb-cdfd-47d1-9ee1-aae25a478421" providerId="ADAL" clId="{56216D56-294A-4D73-BB29-329CADAE9FCD}" dt="2023-11-23T12:17:16.870" v="7126" actId="478"/>
          <ac:picMkLst>
            <pc:docMk/>
            <pc:sldMk cId="3775219678" sldId="305"/>
            <ac:picMk id="16" creationId="{91322A39-EB9C-1E59-C786-DFE3452F19EA}"/>
          </ac:picMkLst>
        </pc:picChg>
        <pc:picChg chg="del">
          <ac:chgData name="UnaM Quinn" userId="271ac1eb-cdfd-47d1-9ee1-aae25a478421" providerId="ADAL" clId="{56216D56-294A-4D73-BB29-329CADAE9FCD}" dt="2023-11-23T12:17:18.583" v="7127" actId="478"/>
          <ac:picMkLst>
            <pc:docMk/>
            <pc:sldMk cId="3775219678" sldId="305"/>
            <ac:picMk id="17" creationId="{F3CF0CED-A266-E88E-3625-223E2FE9F762}"/>
          </ac:picMkLst>
        </pc:picChg>
        <pc:picChg chg="del">
          <ac:chgData name="UnaM Quinn" userId="271ac1eb-cdfd-47d1-9ee1-aae25a478421" providerId="ADAL" clId="{56216D56-294A-4D73-BB29-329CADAE9FCD}" dt="2023-11-23T12:17:20.417" v="7128" actId="478"/>
          <ac:picMkLst>
            <pc:docMk/>
            <pc:sldMk cId="3775219678" sldId="305"/>
            <ac:picMk id="18" creationId="{175EAACB-7954-2EFB-E885-450CED0EBD86}"/>
          </ac:picMkLst>
        </pc:picChg>
        <pc:picChg chg="del">
          <ac:chgData name="UnaM Quinn" userId="271ac1eb-cdfd-47d1-9ee1-aae25a478421" providerId="ADAL" clId="{56216D56-294A-4D73-BB29-329CADAE9FCD}" dt="2023-11-23T12:17:22.075" v="7129" actId="478"/>
          <ac:picMkLst>
            <pc:docMk/>
            <pc:sldMk cId="3775219678" sldId="305"/>
            <ac:picMk id="19" creationId="{064D9BB5-C06D-BD92-6450-D431880AF660}"/>
          </ac:picMkLst>
        </pc:picChg>
        <pc:picChg chg="del">
          <ac:chgData name="UnaM Quinn" userId="271ac1eb-cdfd-47d1-9ee1-aae25a478421" providerId="ADAL" clId="{56216D56-294A-4D73-BB29-329CADAE9FCD}" dt="2023-11-23T12:17:24.504" v="7130" actId="478"/>
          <ac:picMkLst>
            <pc:docMk/>
            <pc:sldMk cId="3775219678" sldId="305"/>
            <ac:picMk id="20" creationId="{CAB7DEE2-9EBB-5BDA-4BAD-8E3303A6FC8B}"/>
          </ac:picMkLst>
        </pc:picChg>
      </pc:sldChg>
      <pc:sldChg chg="addSp modSp add mod">
        <pc:chgData name="UnaM Quinn" userId="271ac1eb-cdfd-47d1-9ee1-aae25a478421" providerId="ADAL" clId="{56216D56-294A-4D73-BB29-329CADAE9FCD}" dt="2023-11-29T10:20:45.556" v="7599" actId="1076"/>
        <pc:sldMkLst>
          <pc:docMk/>
          <pc:sldMk cId="2430478466" sldId="306"/>
        </pc:sldMkLst>
        <pc:spChg chg="mod">
          <ac:chgData name="UnaM Quinn" userId="271ac1eb-cdfd-47d1-9ee1-aae25a478421" providerId="ADAL" clId="{56216D56-294A-4D73-BB29-329CADAE9FCD}" dt="2023-11-29T10:20:45.556" v="7599" actId="1076"/>
          <ac:spMkLst>
            <pc:docMk/>
            <pc:sldMk cId="2430478466" sldId="306"/>
            <ac:spMk id="13" creationId="{41E1A4FF-FC01-BE1B-5A41-BAB4A9CBC700}"/>
          </ac:spMkLst>
        </pc:spChg>
        <pc:picChg chg="add mod">
          <ac:chgData name="UnaM Quinn" userId="271ac1eb-cdfd-47d1-9ee1-aae25a478421" providerId="ADAL" clId="{56216D56-294A-4D73-BB29-329CADAE9FCD}" dt="2023-11-29T10:05:27.222" v="7553" actId="1076"/>
          <ac:picMkLst>
            <pc:docMk/>
            <pc:sldMk cId="2430478466" sldId="306"/>
            <ac:picMk id="12" creationId="{1BB325F7-BE68-BBB1-CAB8-386F45988AF2}"/>
          </ac:picMkLst>
        </pc:picChg>
      </pc:sldChg>
      <pc:sldChg chg="addSp modSp add mod">
        <pc:chgData name="UnaM Quinn" userId="271ac1eb-cdfd-47d1-9ee1-aae25a478421" providerId="ADAL" clId="{56216D56-294A-4D73-BB29-329CADAE9FCD}" dt="2023-11-29T10:05:39.523" v="7555" actId="1076"/>
        <pc:sldMkLst>
          <pc:docMk/>
          <pc:sldMk cId="3097148866" sldId="307"/>
        </pc:sldMkLst>
        <pc:picChg chg="add mod">
          <ac:chgData name="UnaM Quinn" userId="271ac1eb-cdfd-47d1-9ee1-aae25a478421" providerId="ADAL" clId="{56216D56-294A-4D73-BB29-329CADAE9FCD}" dt="2023-11-29T10:05:39.523" v="7555" actId="1076"/>
          <ac:picMkLst>
            <pc:docMk/>
            <pc:sldMk cId="3097148866" sldId="307"/>
            <ac:picMk id="12" creationId="{9B0A9332-9703-C726-B863-954C5C7788B4}"/>
          </ac:picMkLst>
        </pc:picChg>
      </pc:sldChg>
      <pc:sldChg chg="modSp new del mod">
        <pc:chgData name="UnaM Quinn" userId="271ac1eb-cdfd-47d1-9ee1-aae25a478421" providerId="ADAL" clId="{56216D56-294A-4D73-BB29-329CADAE9FCD}" dt="2023-11-29T11:15:37.165" v="8946" actId="680"/>
        <pc:sldMkLst>
          <pc:docMk/>
          <pc:sldMk cId="3514124287" sldId="308"/>
        </pc:sldMkLst>
        <pc:spChg chg="mod">
          <ac:chgData name="UnaM Quinn" userId="271ac1eb-cdfd-47d1-9ee1-aae25a478421" providerId="ADAL" clId="{56216D56-294A-4D73-BB29-329CADAE9FCD}" dt="2023-11-29T11:15:36.431" v="8945" actId="20577"/>
          <ac:spMkLst>
            <pc:docMk/>
            <pc:sldMk cId="3514124287" sldId="308"/>
            <ac:spMk id="2" creationId="{0A2C2DE4-DEEB-3543-44C0-B52094A66F9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Breakdown of Communication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Body Language</c:v>
                </c:pt>
                <c:pt idx="1">
                  <c:v>Voice</c:v>
                </c:pt>
                <c:pt idx="2">
                  <c:v>Words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0.38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B-4F2A-A22D-F6717867B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747BA-072C-9645-A33C-E3DC5506E3F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ED5DB-F729-2E4D-868E-00D13B19B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6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Adaptation of info. </a:t>
            </a:r>
          </a:p>
          <a:p>
            <a:r>
              <a:rPr lang="en-IE" dirty="0"/>
              <a:t>5min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ED5DB-F729-2E4D-868E-00D13B19BE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16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Relating the breakdown of communication to how you are presenting your pitch </a:t>
            </a:r>
          </a:p>
          <a:p>
            <a:r>
              <a:rPr lang="en-IE" dirty="0"/>
              <a:t>Only 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ED5DB-F729-2E4D-868E-00D13B19BE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99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Orange – applies to all presentations</a:t>
            </a:r>
          </a:p>
          <a:p>
            <a:r>
              <a:rPr lang="en-IE" dirty="0"/>
              <a:t>Blue – applies to Zoom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ED5DB-F729-2E4D-868E-00D13B19BE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04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3 second rule for answering questions </a:t>
            </a:r>
          </a:p>
          <a:p>
            <a:r>
              <a:rPr lang="en-IE" dirty="0"/>
              <a:t>Confidence – in your information (knowing it inside out) and you (practice) </a:t>
            </a:r>
          </a:p>
          <a:p>
            <a:r>
              <a:rPr lang="en-IE" dirty="0"/>
              <a:t>Box – goes without saying, creativity,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ED5DB-F729-2E4D-868E-00D13B19BE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0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Underlying magic and innovation? What was your eureka moment when you were coming up with an idea? </a:t>
            </a:r>
          </a:p>
          <a:p>
            <a:r>
              <a:rPr lang="en-IE" dirty="0"/>
              <a:t>Purpose at the top of a page or on a sticky note.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ED5DB-F729-2E4D-868E-00D13B19BE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2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Logical flow</a:t>
            </a:r>
          </a:p>
          <a:p>
            <a:r>
              <a:rPr lang="en-IE" dirty="0"/>
              <a:t>Organising information gives clarity and understanding</a:t>
            </a:r>
          </a:p>
          <a:p>
            <a:r>
              <a:rPr lang="en-IE" dirty="0"/>
              <a:t>Structure and content overlap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ED5DB-F729-2E4D-868E-00D13B19BE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68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Chapters of the book</a:t>
            </a:r>
          </a:p>
          <a:p>
            <a:r>
              <a:rPr lang="en-IE" dirty="0"/>
              <a:t>Different for each group – prompt questions – key points </a:t>
            </a:r>
          </a:p>
          <a:p>
            <a:r>
              <a:rPr lang="en-IE" dirty="0"/>
              <a:t>Be prepared with information for questions, even if it’s not included in your presentation.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ED5DB-F729-2E4D-868E-00D13B19BE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8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Drawing all the time from purpose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ED5DB-F729-2E4D-868E-00D13B19BE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98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ED5DB-F729-2E4D-868E-00D13B19BE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19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Importance of communicating your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ED5DB-F729-2E4D-868E-00D13B19BE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5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Why is this important?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ED5DB-F729-2E4D-868E-00D13B19BE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5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3 most common ways of absorbing information </a:t>
            </a:r>
          </a:p>
          <a:p>
            <a:r>
              <a:rPr lang="en-IE" dirty="0"/>
              <a:t>Cover your bases by being aware of these three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ED5DB-F729-2E4D-868E-00D13B19BE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6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0748" y="5046650"/>
            <a:ext cx="4634746" cy="1040043"/>
          </a:xfrm>
        </p:spPr>
        <p:txBody>
          <a:bodyPr wrap="square" lIns="0" tIns="0" rIns="0" bIns="0" anchor="t" anchorCtr="0">
            <a:normAutofit/>
          </a:bodyPr>
          <a:lstStyle>
            <a:lvl1pPr>
              <a:defRPr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PowerPoint Template Cover Slide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pic>
        <p:nvPicPr>
          <p:cNvPr id="55" name="Picture 54" descr="A picture containing icon&#10;&#10;Description automatically generated">
            <a:extLst>
              <a:ext uri="{FF2B5EF4-FFF2-40B4-BE49-F238E27FC236}">
                <a16:creationId xmlns:a16="http://schemas.microsoft.com/office/drawing/2014/main" id="{92447711-DD5C-804E-8DEA-D5F984998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9586" y="-49313"/>
            <a:ext cx="6379074" cy="6991465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429001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428999"/>
            <a:ext cx="425790" cy="3429001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CE1061-F67C-5B42-833D-61FB1A2618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817" y="411313"/>
            <a:ext cx="1338160" cy="153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3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7412" y="513576"/>
            <a:ext cx="7545544" cy="548237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Our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</a:t>
            </a:r>
            <a:r>
              <a:rPr lang="en-GB" dirty="0"/>
              <a:t> </a:t>
            </a:r>
            <a:r>
              <a:rPr lang="en-GB" dirty="0" err="1"/>
              <a:t>rud</a:t>
            </a:r>
            <a:r>
              <a:rPr lang="en-GB" dirty="0"/>
              <a:t> </a:t>
            </a:r>
            <a:r>
              <a:rPr lang="en-GB" dirty="0" err="1"/>
              <a:t>ndsknfgio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6"/>
            <a:ext cx="1391304" cy="152463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5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3100074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7412" y="513576"/>
            <a:ext cx="7545544" cy="548237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Our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</a:t>
            </a:r>
            <a:r>
              <a:rPr lang="en-GB" dirty="0"/>
              <a:t> </a:t>
            </a:r>
            <a:r>
              <a:rPr lang="en-GB" dirty="0" err="1"/>
              <a:t>rud</a:t>
            </a:r>
            <a:r>
              <a:rPr lang="en-GB" dirty="0"/>
              <a:t> </a:t>
            </a:r>
            <a:r>
              <a:rPr lang="en-GB" dirty="0" err="1"/>
              <a:t>ndsknfgio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6"/>
            <a:ext cx="1391304" cy="152463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5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1402967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7412" y="513576"/>
            <a:ext cx="7545544" cy="3773079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Our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</a:t>
            </a:r>
            <a:r>
              <a:rPr lang="en-GB" dirty="0"/>
              <a:t> </a:t>
            </a:r>
            <a:r>
              <a:rPr lang="en-GB" dirty="0" err="1"/>
              <a:t>rud</a:t>
            </a:r>
            <a:r>
              <a:rPr lang="en-GB" dirty="0"/>
              <a:t> </a:t>
            </a:r>
            <a:r>
              <a:rPr lang="en-GB" dirty="0" err="1"/>
              <a:t>ndsknfgio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6"/>
            <a:ext cx="1391304" cy="152463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5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1730448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7412" y="513576"/>
            <a:ext cx="6191048" cy="3144023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Our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6"/>
            <a:ext cx="1391304" cy="152463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5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C406759-2FC2-934C-B404-460504F6F91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317411" y="4197168"/>
            <a:ext cx="7545543" cy="232684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7579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7412" y="513577"/>
            <a:ext cx="6152137" cy="2787342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Our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6"/>
            <a:ext cx="1391304" cy="152463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5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C406759-2FC2-934C-B404-460504F6F91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317411" y="4197168"/>
            <a:ext cx="7545543" cy="232684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664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sitting at a table with laptops&#10;&#10;Description automatically generated with low confidence">
            <a:extLst>
              <a:ext uri="{FF2B5EF4-FFF2-40B4-BE49-F238E27FC236}">
                <a16:creationId xmlns:a16="http://schemas.microsoft.com/office/drawing/2014/main" id="{6B177651-1CD7-D148-A242-E6BD6445B4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283" y="0"/>
            <a:ext cx="11847490" cy="69094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2" y="513576"/>
            <a:ext cx="6494627" cy="3144023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200" u="none" spc="-150">
                <a:solidFill>
                  <a:srgbClr val="FF79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Divider Slide Title Here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7BB9CB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833440" y="427819"/>
            <a:ext cx="294295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C406759-2FC2-934C-B404-460504F6F91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825028" y="1949692"/>
            <a:ext cx="2406432" cy="170790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2703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sitting at a table with laptops&#10;&#10;Description automatically generated with low confidence">
            <a:extLst>
              <a:ext uri="{FF2B5EF4-FFF2-40B4-BE49-F238E27FC236}">
                <a16:creationId xmlns:a16="http://schemas.microsoft.com/office/drawing/2014/main" id="{6B177651-1CD7-D148-A242-E6BD6445B4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283" y="0"/>
            <a:ext cx="11847490" cy="69094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2" y="513576"/>
            <a:ext cx="6494627" cy="3144023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200" u="none" spc="-15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Divider Slide Title Here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7BB9CB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833440" y="427819"/>
            <a:ext cx="294294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C406759-2FC2-934C-B404-460504F6F91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825028" y="1949692"/>
            <a:ext cx="2406432" cy="170790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915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sitting at a table with laptops&#10;&#10;Description automatically generated with low confidence">
            <a:extLst>
              <a:ext uri="{FF2B5EF4-FFF2-40B4-BE49-F238E27FC236}">
                <a16:creationId xmlns:a16="http://schemas.microsoft.com/office/drawing/2014/main" id="{6B177651-1CD7-D148-A242-E6BD6445B4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283" y="0"/>
            <a:ext cx="11847490" cy="69094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2" y="513576"/>
            <a:ext cx="6494627" cy="3144023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200" u="none" spc="-150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Divider Slide Title Here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7BB9CB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833440" y="427819"/>
            <a:ext cx="294294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C406759-2FC2-934C-B404-460504F6F91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825028" y="1949692"/>
            <a:ext cx="2406432" cy="170790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59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75957B-71E7-C041-9F40-8582554AC1F1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4521" y="1568277"/>
            <a:ext cx="4274288" cy="2787342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u="none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Our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7"/>
            <a:ext cx="1391304" cy="26755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5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pic>
        <p:nvPicPr>
          <p:cNvPr id="5" name="Picture 4" descr="A group of people in a meeting&#10;&#10;Description automatically generated with low confidence">
            <a:extLst>
              <a:ext uri="{FF2B5EF4-FFF2-40B4-BE49-F238E27FC236}">
                <a16:creationId xmlns:a16="http://schemas.microsoft.com/office/drawing/2014/main" id="{25D30016-CC25-C046-885D-DA9580FDDC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25" y="0"/>
            <a:ext cx="565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24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75957B-71E7-C041-9F40-8582554AC1F1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4521" y="1568277"/>
            <a:ext cx="4274288" cy="2787342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u="none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Our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7"/>
            <a:ext cx="1391304" cy="26755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4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pic>
        <p:nvPicPr>
          <p:cNvPr id="5" name="Picture 4" descr="A group of people in a meeting&#10;&#10;Description automatically generated with low confidence">
            <a:extLst>
              <a:ext uri="{FF2B5EF4-FFF2-40B4-BE49-F238E27FC236}">
                <a16:creationId xmlns:a16="http://schemas.microsoft.com/office/drawing/2014/main" id="{25D30016-CC25-C046-885D-DA9580FDDC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25" y="0"/>
            <a:ext cx="565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39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0748" y="5046650"/>
            <a:ext cx="4634746" cy="1040043"/>
          </a:xfrm>
        </p:spPr>
        <p:txBody>
          <a:bodyPr wrap="square" lIns="0" tIns="0" rIns="0" bIns="0" anchor="t" anchorCtr="0">
            <a:normAutofit/>
          </a:bodyPr>
          <a:lstStyle>
            <a:lvl1pPr>
              <a:defRPr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PowerPoint Template Cover Slide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pic>
        <p:nvPicPr>
          <p:cNvPr id="55" name="Picture 54" descr="A picture containing icon&#10;&#10;Description automatically generated">
            <a:extLst>
              <a:ext uri="{FF2B5EF4-FFF2-40B4-BE49-F238E27FC236}">
                <a16:creationId xmlns:a16="http://schemas.microsoft.com/office/drawing/2014/main" id="{92447711-DD5C-804E-8DEA-D5F984998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9586" y="-49313"/>
            <a:ext cx="6379074" cy="6991465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429001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428999"/>
            <a:ext cx="425790" cy="3429001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CE1061-F67C-5B42-833D-61FB1A2618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817" y="411313"/>
            <a:ext cx="1338160" cy="153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38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2" y="1679944"/>
            <a:ext cx="5027334" cy="4316009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u="none" spc="-150">
                <a:solidFill>
                  <a:srgbClr val="FF79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Our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7"/>
            <a:ext cx="1391304" cy="3951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5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58DA818-EDD7-1E4C-A3B8-CC2A4B788F3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102548" y="1679944"/>
            <a:ext cx="4082903" cy="1158949"/>
          </a:xfrm>
        </p:spPr>
        <p:txBody>
          <a:bodyPr lIns="0" tIns="0" rIns="0" bIns="0" numCol="2" spcCol="14400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414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2" y="1679944"/>
            <a:ext cx="5027334" cy="4316009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u="none" spc="-15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Our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BB9CB"/>
              </a:solidFill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7"/>
            <a:ext cx="1391304" cy="3951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4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58DA818-EDD7-1E4C-A3B8-CC2A4B788F3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102548" y="1679944"/>
            <a:ext cx="4082903" cy="1158949"/>
          </a:xfrm>
        </p:spPr>
        <p:txBody>
          <a:bodyPr lIns="0" tIns="0" rIns="0" bIns="0" numCol="2" spcCol="14400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5563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C9E234C5-41AD-BC4C-805D-BFF4F9B464F7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548" y="1679944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BB9CB"/>
              </a:solidFill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7"/>
            <a:ext cx="1391304" cy="3951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4" cy="322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70908-C5E9-ED4E-B6C0-66FBB3AED1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6548" y="2668668"/>
            <a:ext cx="1173125" cy="100771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493994D-2AC6-E644-A2BF-D43361842C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2938" y="2668668"/>
            <a:ext cx="1234516" cy="914503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AFAF947-D119-2944-A052-C84617CAB7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04801" y="2668668"/>
            <a:ext cx="836565" cy="84007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9E84638-5AC7-D84D-AC1A-6DBCA52623E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01410" y="2656846"/>
            <a:ext cx="910682" cy="914503"/>
          </a:xfrm>
          <a:prstGeom prst="rect">
            <a:avLst/>
          </a:prstGeom>
        </p:spPr>
      </p:pic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EC925101-B2A8-4447-A8E7-17D5091B3C5A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006547" y="3918097"/>
            <a:ext cx="1906773" cy="62732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F8F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Title Goes into this text clip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C428899-F650-0F4D-B9A5-DC0A0DAF8BD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665850" y="3918096"/>
            <a:ext cx="1906773" cy="62732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Title Goes into this text clip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B2084088-A905-F248-AB5D-5FE4FD7B844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383630" y="3918096"/>
            <a:ext cx="1906773" cy="62732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ACF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Title Goes into this text clip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85F4EE54-A6EA-A140-80FB-57BE72393F2E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9101410" y="3918096"/>
            <a:ext cx="1906773" cy="62732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FF79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Title Goes into this text clip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7FBEBC38-594B-744A-9763-3A3000B8D85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15223" y="4699500"/>
            <a:ext cx="1906773" cy="187425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C3EEA7A9-E2BA-F443-93B6-DDE98E58A05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662938" y="4699499"/>
            <a:ext cx="1906773" cy="187425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FEC54463-BE53-2B4B-9558-7E4A8C89B6C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364945" y="4699498"/>
            <a:ext cx="1906773" cy="187425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B4AB01D1-4A95-9745-A51D-DA5A7775E199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9089984" y="4699497"/>
            <a:ext cx="1906773" cy="187425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601078-79D7-6A47-9C30-441E452B3CAC}"/>
              </a:ext>
            </a:extLst>
          </p:cNvPr>
          <p:cNvCxnSpPr/>
          <p:nvPr userDrawn="1"/>
        </p:nvCxnSpPr>
        <p:spPr>
          <a:xfrm>
            <a:off x="893134" y="3918096"/>
            <a:ext cx="0" cy="2791048"/>
          </a:xfrm>
          <a:prstGeom prst="line">
            <a:avLst/>
          </a:prstGeom>
          <a:ln w="12700">
            <a:solidFill>
              <a:srgbClr val="F8FF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F61E6A-0B92-6B4E-9CF0-AA1894C8F853}"/>
              </a:ext>
            </a:extLst>
          </p:cNvPr>
          <p:cNvCxnSpPr/>
          <p:nvPr userDrawn="1"/>
        </p:nvCxnSpPr>
        <p:spPr>
          <a:xfrm>
            <a:off x="3533552" y="3918096"/>
            <a:ext cx="0" cy="2791048"/>
          </a:xfrm>
          <a:prstGeom prst="line">
            <a:avLst/>
          </a:prstGeom>
          <a:ln w="12700">
            <a:solidFill>
              <a:srgbClr val="7BB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1D90E11-8272-8D4A-9725-F0CC1C342507}"/>
              </a:ext>
            </a:extLst>
          </p:cNvPr>
          <p:cNvCxnSpPr/>
          <p:nvPr userDrawn="1"/>
        </p:nvCxnSpPr>
        <p:spPr>
          <a:xfrm>
            <a:off x="6230677" y="3918096"/>
            <a:ext cx="0" cy="2791048"/>
          </a:xfrm>
          <a:prstGeom prst="line">
            <a:avLst/>
          </a:prstGeom>
          <a:ln w="12700">
            <a:solidFill>
              <a:srgbClr val="ACF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3DE4220-D63B-5B4D-B04B-B995BBC863DF}"/>
              </a:ext>
            </a:extLst>
          </p:cNvPr>
          <p:cNvCxnSpPr/>
          <p:nvPr userDrawn="1"/>
        </p:nvCxnSpPr>
        <p:spPr>
          <a:xfrm>
            <a:off x="8959701" y="3918096"/>
            <a:ext cx="0" cy="2791048"/>
          </a:xfrm>
          <a:prstGeom prst="line">
            <a:avLst/>
          </a:prstGeom>
          <a:ln w="12700"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1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548" y="1679944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BB9CB"/>
              </a:solidFill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7"/>
            <a:ext cx="1391304" cy="3951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4" cy="322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70908-C5E9-ED4E-B6C0-66FBB3AED1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6548" y="2668668"/>
            <a:ext cx="1173125" cy="1007714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493994D-2AC6-E644-A2BF-D43361842C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2938" y="2668668"/>
            <a:ext cx="1234516" cy="914503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AFAF947-D119-2944-A052-C84617CAB7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04801" y="2668668"/>
            <a:ext cx="836565" cy="84007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9E84638-5AC7-D84D-AC1A-6DBCA52623E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01410" y="2656846"/>
            <a:ext cx="910682" cy="914503"/>
          </a:xfrm>
          <a:prstGeom prst="rect">
            <a:avLst/>
          </a:prstGeom>
        </p:spPr>
      </p:pic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EC925101-B2A8-4447-A8E7-17D5091B3C5A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006547" y="3918097"/>
            <a:ext cx="1906773" cy="62732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Title Goes into this text clip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C428899-F650-0F4D-B9A5-DC0A0DAF8BD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665850" y="3918096"/>
            <a:ext cx="1906773" cy="62732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Title Goes into this text clip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B2084088-A905-F248-AB5D-5FE4FD7B844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383630" y="3918096"/>
            <a:ext cx="1906773" cy="62732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ACF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Title Goes into this text clip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85F4EE54-A6EA-A140-80FB-57BE72393F2E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9101410" y="3918096"/>
            <a:ext cx="1906773" cy="62732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FF79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Title Goes into this text clip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7FBEBC38-594B-744A-9763-3A3000B8D85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15223" y="4699500"/>
            <a:ext cx="1906773" cy="187425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C3EEA7A9-E2BA-F443-93B6-DDE98E58A05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662938" y="4699499"/>
            <a:ext cx="1906773" cy="187425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FEC54463-BE53-2B4B-9558-7E4A8C89B6C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364945" y="4699498"/>
            <a:ext cx="1906773" cy="187425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B4AB01D1-4A95-9745-A51D-DA5A7775E199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9089984" y="4699497"/>
            <a:ext cx="1906773" cy="187425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601078-79D7-6A47-9C30-441E452B3CAC}"/>
              </a:ext>
            </a:extLst>
          </p:cNvPr>
          <p:cNvCxnSpPr/>
          <p:nvPr userDrawn="1"/>
        </p:nvCxnSpPr>
        <p:spPr>
          <a:xfrm>
            <a:off x="893134" y="3918096"/>
            <a:ext cx="0" cy="2791048"/>
          </a:xfrm>
          <a:prstGeom prst="line">
            <a:avLst/>
          </a:prstGeom>
          <a:ln w="12700">
            <a:solidFill>
              <a:srgbClr val="005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F61E6A-0B92-6B4E-9CF0-AA1894C8F853}"/>
              </a:ext>
            </a:extLst>
          </p:cNvPr>
          <p:cNvCxnSpPr/>
          <p:nvPr userDrawn="1"/>
        </p:nvCxnSpPr>
        <p:spPr>
          <a:xfrm>
            <a:off x="3533552" y="3918096"/>
            <a:ext cx="0" cy="2791048"/>
          </a:xfrm>
          <a:prstGeom prst="line">
            <a:avLst/>
          </a:prstGeom>
          <a:ln w="12700">
            <a:solidFill>
              <a:srgbClr val="7BB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1D90E11-8272-8D4A-9725-F0CC1C342507}"/>
              </a:ext>
            </a:extLst>
          </p:cNvPr>
          <p:cNvCxnSpPr/>
          <p:nvPr userDrawn="1"/>
        </p:nvCxnSpPr>
        <p:spPr>
          <a:xfrm>
            <a:off x="6230677" y="3918096"/>
            <a:ext cx="0" cy="2791048"/>
          </a:xfrm>
          <a:prstGeom prst="line">
            <a:avLst/>
          </a:prstGeom>
          <a:ln w="12700">
            <a:solidFill>
              <a:srgbClr val="ACF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3DE4220-D63B-5B4D-B04B-B995BBC863DF}"/>
              </a:ext>
            </a:extLst>
          </p:cNvPr>
          <p:cNvCxnSpPr/>
          <p:nvPr userDrawn="1"/>
        </p:nvCxnSpPr>
        <p:spPr>
          <a:xfrm>
            <a:off x="8959701" y="3918096"/>
            <a:ext cx="0" cy="2791048"/>
          </a:xfrm>
          <a:prstGeom prst="line">
            <a:avLst/>
          </a:prstGeom>
          <a:ln w="12700"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697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548" y="1679944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BB9CB"/>
              </a:solidFill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7"/>
            <a:ext cx="1391304" cy="3951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4" cy="322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85E0DB7-9C63-E64A-8CDC-0D6174CA42A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006548" y="2842829"/>
            <a:ext cx="4214038" cy="327089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</a:t>
            </a:r>
            <a:r>
              <a:rPr lang="en-GB" dirty="0"/>
              <a:t> </a:t>
            </a:r>
            <a:r>
              <a:rPr lang="en-GB" dirty="0" err="1"/>
              <a:t>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</a:t>
            </a:r>
            <a:r>
              <a:rPr lang="en-GB" dirty="0" err="1"/>
              <a:t>corper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FD29CE4-ACED-DF48-B58B-456494614433}"/>
              </a:ext>
            </a:extLst>
          </p:cNvPr>
          <p:cNvSpPr/>
          <p:nvPr userDrawn="1"/>
        </p:nvSpPr>
        <p:spPr>
          <a:xfrm>
            <a:off x="6599276" y="0"/>
            <a:ext cx="5162175" cy="6858000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sport, athletic game&#10;&#10;Description automatically generated">
            <a:extLst>
              <a:ext uri="{FF2B5EF4-FFF2-40B4-BE49-F238E27FC236}">
                <a16:creationId xmlns:a16="http://schemas.microsoft.com/office/drawing/2014/main" id="{F1CF6490-9436-E042-8DB3-A62F5E4F2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3041" y="838332"/>
            <a:ext cx="4463350" cy="518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2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548" y="1679944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BB9CB"/>
              </a:solidFill>
              <a:highlight>
                <a:srgbClr val="ACF5BD"/>
              </a:highlight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7"/>
            <a:ext cx="1391304" cy="3951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3" cy="322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85E0DB7-9C63-E64A-8CDC-0D6174CA42A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006548" y="2842829"/>
            <a:ext cx="4214038" cy="327089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</a:t>
            </a:r>
            <a:r>
              <a:rPr lang="en-GB" dirty="0"/>
              <a:t> </a:t>
            </a:r>
            <a:r>
              <a:rPr lang="en-GB" dirty="0" err="1"/>
              <a:t>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</a:t>
            </a:r>
            <a:r>
              <a:rPr lang="en-GB" dirty="0" err="1"/>
              <a:t>corper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FD29CE4-ACED-DF48-B58B-456494614433}"/>
              </a:ext>
            </a:extLst>
          </p:cNvPr>
          <p:cNvSpPr/>
          <p:nvPr userDrawn="1"/>
        </p:nvSpPr>
        <p:spPr>
          <a:xfrm>
            <a:off x="6599276" y="0"/>
            <a:ext cx="5162175" cy="6858000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sport, athletic game&#10;&#10;Description automatically generated">
            <a:extLst>
              <a:ext uri="{FF2B5EF4-FFF2-40B4-BE49-F238E27FC236}">
                <a16:creationId xmlns:a16="http://schemas.microsoft.com/office/drawing/2014/main" id="{F1CF6490-9436-E042-8DB3-A62F5E4F2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3041" y="838332"/>
            <a:ext cx="4463350" cy="518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5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Page Templat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18E5027-280D-9740-92DB-3C0E9EDD67EF}"/>
              </a:ext>
            </a:extLst>
          </p:cNvPr>
          <p:cNvSpPr/>
          <p:nvPr userDrawn="1"/>
        </p:nvSpPr>
        <p:spPr>
          <a:xfrm>
            <a:off x="5162176" y="0"/>
            <a:ext cx="6595420" cy="6858000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FD29CE4-ACED-DF48-B58B-456494614433}"/>
              </a:ext>
            </a:extLst>
          </p:cNvPr>
          <p:cNvSpPr/>
          <p:nvPr userDrawn="1"/>
        </p:nvSpPr>
        <p:spPr>
          <a:xfrm>
            <a:off x="0" y="0"/>
            <a:ext cx="5162175" cy="6858000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4731" y="1679944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FF79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BB9CB"/>
              </a:solidFill>
              <a:highlight>
                <a:srgbClr val="ACF5BD"/>
              </a:highlight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54731" y="604317"/>
            <a:ext cx="1391304" cy="3951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3" cy="322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85E0DB7-9C63-E64A-8CDC-0D6174CA42A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54731" y="2842829"/>
            <a:ext cx="4214038" cy="327089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</a:t>
            </a:r>
            <a:r>
              <a:rPr lang="en-GB" dirty="0"/>
              <a:t> </a:t>
            </a:r>
            <a:r>
              <a:rPr lang="en-GB" dirty="0" err="1"/>
              <a:t>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</a:t>
            </a:r>
            <a:r>
              <a:rPr lang="en-GB" dirty="0" err="1"/>
              <a:t>corper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F6490-9436-E042-8DB3-A62F5E4F2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825" y="1097399"/>
            <a:ext cx="4463350" cy="466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52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18E5027-280D-9740-92DB-3C0E9EDD67EF}"/>
              </a:ext>
            </a:extLst>
          </p:cNvPr>
          <p:cNvSpPr/>
          <p:nvPr userDrawn="1"/>
        </p:nvSpPr>
        <p:spPr>
          <a:xfrm>
            <a:off x="5162176" y="0"/>
            <a:ext cx="6595420" cy="6858000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4731" y="1679944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BB9CB"/>
              </a:solidFill>
              <a:highlight>
                <a:srgbClr val="ACF5BD"/>
              </a:highlight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54731" y="604317"/>
            <a:ext cx="1391304" cy="3951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3" cy="322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85E0DB7-9C63-E64A-8CDC-0D6174CA42A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54731" y="2842829"/>
            <a:ext cx="4214038" cy="327089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</a:t>
            </a:r>
            <a:r>
              <a:rPr lang="en-GB" dirty="0"/>
              <a:t> </a:t>
            </a:r>
            <a:r>
              <a:rPr lang="en-GB" dirty="0" err="1"/>
              <a:t>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</a:t>
            </a:r>
            <a:r>
              <a:rPr lang="en-GB" dirty="0" err="1"/>
              <a:t>corper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F6490-9436-E042-8DB3-A62F5E4F2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825" y="1097399"/>
            <a:ext cx="4463350" cy="466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5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18E5027-280D-9740-92DB-3C0E9EDD67EF}"/>
              </a:ext>
            </a:extLst>
          </p:cNvPr>
          <p:cNvSpPr/>
          <p:nvPr userDrawn="1"/>
        </p:nvSpPr>
        <p:spPr>
          <a:xfrm>
            <a:off x="0" y="0"/>
            <a:ext cx="11757596" cy="6858000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294185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294185"/>
            <a:ext cx="425790" cy="3563816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BB9CB"/>
              </a:solidFill>
              <a:highlight>
                <a:srgbClr val="ACF5BD"/>
              </a:highlight>
            </a:endParaRP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98D3151-C00F-FA49-808F-049849E2F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3308" y="488593"/>
            <a:ext cx="2132469" cy="1146794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27F7499E-5474-9540-8925-868E26D8C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454" y="5035080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010D776-7F4A-D645-B6FB-054CEE9521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1454" y="5797063"/>
            <a:ext cx="5315592" cy="21687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Galway City  |  Mayo  |  Connemara  |  </a:t>
            </a:r>
            <a:r>
              <a:rPr lang="en-GB" dirty="0" err="1"/>
              <a:t>Mountbellew</a:t>
            </a:r>
            <a:r>
              <a:rPr lang="en-GB" dirty="0"/>
              <a:t>  |  Letterkenny  |  </a:t>
            </a:r>
            <a:r>
              <a:rPr lang="en-GB" dirty="0" err="1"/>
              <a:t>Killybegs</a:t>
            </a:r>
            <a:r>
              <a:rPr lang="en-GB" dirty="0"/>
              <a:t>  |  Sligo</a:t>
            </a:r>
          </a:p>
        </p:txBody>
      </p:sp>
    </p:spTree>
    <p:extLst>
      <p:ext uri="{BB962C8B-B14F-4D97-AF65-F5344CB8AC3E}">
        <p14:creationId xmlns:p14="http://schemas.microsoft.com/office/powerpoint/2010/main" val="3018838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18E5027-280D-9740-92DB-3C0E9EDD67EF}"/>
              </a:ext>
            </a:extLst>
          </p:cNvPr>
          <p:cNvSpPr/>
          <p:nvPr userDrawn="1"/>
        </p:nvSpPr>
        <p:spPr>
          <a:xfrm>
            <a:off x="0" y="0"/>
            <a:ext cx="11757596" cy="6858000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294185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294185"/>
            <a:ext cx="425790" cy="3563816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BB9CB"/>
              </a:solidFill>
              <a:highlight>
                <a:srgbClr val="ACF5BD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D3151-C00F-FA49-808F-049849E2F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73308" y="488593"/>
            <a:ext cx="2132468" cy="1146794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27F7499E-5474-9540-8925-868E26D8C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454" y="5035080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010D776-7F4A-D645-B6FB-054CEE9521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1454" y="5797063"/>
            <a:ext cx="5315592" cy="21687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Galway City  |  Mayo  |  Connemara  |  </a:t>
            </a:r>
            <a:r>
              <a:rPr lang="en-GB" dirty="0" err="1"/>
              <a:t>Mountbellew</a:t>
            </a:r>
            <a:r>
              <a:rPr lang="en-GB" dirty="0"/>
              <a:t>  |  Letterkenny  |  </a:t>
            </a:r>
            <a:r>
              <a:rPr lang="en-GB" dirty="0" err="1"/>
              <a:t>Killybegs</a:t>
            </a:r>
            <a:r>
              <a:rPr lang="en-GB" dirty="0"/>
              <a:t>  |  Sligo</a:t>
            </a:r>
          </a:p>
        </p:txBody>
      </p:sp>
    </p:spTree>
    <p:extLst>
      <p:ext uri="{BB962C8B-B14F-4D97-AF65-F5344CB8AC3E}">
        <p14:creationId xmlns:p14="http://schemas.microsoft.com/office/powerpoint/2010/main" val="3141751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mpl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0748" y="5046650"/>
            <a:ext cx="4634746" cy="1040043"/>
          </a:xfrm>
        </p:spPr>
        <p:txBody>
          <a:bodyPr wrap="square" lIns="0" tIns="0" rIns="0" bIns="0" anchor="t" anchorCtr="0">
            <a:normAutofit/>
          </a:bodyPr>
          <a:lstStyle>
            <a:lvl1pPr>
              <a:defRPr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PowerPoint Template Cover Slide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2447711-DD5C-804E-8DEA-D5F984998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9586" y="-49313"/>
            <a:ext cx="6379073" cy="6991465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429001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428999"/>
            <a:ext cx="425790" cy="3429001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ECE1061-F67C-5B42-833D-61FB1A2618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1817" y="411313"/>
            <a:ext cx="1338160" cy="153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80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empl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18E5027-280D-9740-92DB-3C0E9EDD67EF}"/>
              </a:ext>
            </a:extLst>
          </p:cNvPr>
          <p:cNvSpPr/>
          <p:nvPr userDrawn="1"/>
        </p:nvSpPr>
        <p:spPr>
          <a:xfrm>
            <a:off x="0" y="0"/>
            <a:ext cx="11757596" cy="6858000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294185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294185"/>
            <a:ext cx="425790" cy="3563816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BB9CB"/>
              </a:solidFill>
              <a:highlight>
                <a:srgbClr val="ACF5BD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D3151-C00F-FA49-808F-049849E2F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73308" y="488593"/>
            <a:ext cx="2132468" cy="1146793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27F7499E-5474-9540-8925-868E26D8C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454" y="5035080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010D776-7F4A-D645-B6FB-054CEE9521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1454" y="5797063"/>
            <a:ext cx="5315592" cy="21687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Galway City  |  Mayo  |  Connemara  |  </a:t>
            </a:r>
            <a:r>
              <a:rPr lang="en-GB" dirty="0" err="1"/>
              <a:t>Mountbellew</a:t>
            </a:r>
            <a:r>
              <a:rPr lang="en-GB" dirty="0"/>
              <a:t>  |  Letterkenny  |  </a:t>
            </a:r>
            <a:r>
              <a:rPr lang="en-GB" dirty="0" err="1"/>
              <a:t>Killybegs</a:t>
            </a:r>
            <a:r>
              <a:rPr lang="en-GB" dirty="0"/>
              <a:t>  |  Sligo</a:t>
            </a:r>
          </a:p>
        </p:txBody>
      </p:sp>
    </p:spTree>
    <p:extLst>
      <p:ext uri="{BB962C8B-B14F-4D97-AF65-F5344CB8AC3E}">
        <p14:creationId xmlns:p14="http://schemas.microsoft.com/office/powerpoint/2010/main" val="112484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empl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18E5027-280D-9740-92DB-3C0E9EDD67EF}"/>
              </a:ext>
            </a:extLst>
          </p:cNvPr>
          <p:cNvSpPr/>
          <p:nvPr userDrawn="1"/>
        </p:nvSpPr>
        <p:spPr>
          <a:xfrm>
            <a:off x="0" y="0"/>
            <a:ext cx="11757596" cy="6858000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294185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294185"/>
            <a:ext cx="425790" cy="3563816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BB9CB"/>
              </a:solidFill>
              <a:highlight>
                <a:srgbClr val="ACF5BD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D3151-C00F-FA49-808F-049849E2F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73309" y="488593"/>
            <a:ext cx="2132466" cy="1146793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27F7499E-5474-9540-8925-868E26D8C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454" y="5035080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FF79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010D776-7F4A-D645-B6FB-054CEE9521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1454" y="5797063"/>
            <a:ext cx="5315592" cy="21687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FF79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Galway City  |  Mayo  |  Connemara  |  </a:t>
            </a:r>
            <a:r>
              <a:rPr lang="en-GB" dirty="0" err="1"/>
              <a:t>Mountbellew</a:t>
            </a:r>
            <a:r>
              <a:rPr lang="en-GB" dirty="0"/>
              <a:t>  |  Letterkenny  |  </a:t>
            </a:r>
            <a:r>
              <a:rPr lang="en-GB" dirty="0" err="1"/>
              <a:t>Killybegs</a:t>
            </a:r>
            <a:r>
              <a:rPr lang="en-GB" dirty="0"/>
              <a:t>  |  Sligo</a:t>
            </a:r>
          </a:p>
        </p:txBody>
      </p:sp>
    </p:spTree>
    <p:extLst>
      <p:ext uri="{BB962C8B-B14F-4D97-AF65-F5344CB8AC3E}">
        <p14:creationId xmlns:p14="http://schemas.microsoft.com/office/powerpoint/2010/main" val="3632934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empla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18E5027-280D-9740-92DB-3C0E9EDD67EF}"/>
              </a:ext>
            </a:extLst>
          </p:cNvPr>
          <p:cNvSpPr/>
          <p:nvPr userDrawn="1"/>
        </p:nvSpPr>
        <p:spPr>
          <a:xfrm>
            <a:off x="0" y="0"/>
            <a:ext cx="11757596" cy="6858000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294185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294185"/>
            <a:ext cx="425790" cy="3563816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BB9CB"/>
              </a:solidFill>
              <a:highlight>
                <a:srgbClr val="ACF5BD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D3151-C00F-FA49-808F-049849E2F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73309" y="488593"/>
            <a:ext cx="2132466" cy="1146792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27F7499E-5474-9540-8925-868E26D8C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454" y="5035080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010D776-7F4A-D645-B6FB-054CEE9521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1454" y="5797063"/>
            <a:ext cx="5315592" cy="21687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Galway City  |  Mayo  |  Connemara  |  </a:t>
            </a:r>
            <a:r>
              <a:rPr lang="en-GB" dirty="0" err="1"/>
              <a:t>Mountbellew</a:t>
            </a:r>
            <a:r>
              <a:rPr lang="en-GB" dirty="0"/>
              <a:t>  |  Letterkenny  |  </a:t>
            </a:r>
            <a:r>
              <a:rPr lang="en-GB" dirty="0" err="1"/>
              <a:t>Killybegs</a:t>
            </a:r>
            <a:r>
              <a:rPr lang="en-GB" dirty="0"/>
              <a:t>  |  Sligo</a:t>
            </a:r>
          </a:p>
        </p:txBody>
      </p:sp>
    </p:spTree>
    <p:extLst>
      <p:ext uri="{BB962C8B-B14F-4D97-AF65-F5344CB8AC3E}">
        <p14:creationId xmlns:p14="http://schemas.microsoft.com/office/powerpoint/2010/main" val="294872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empla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18E5027-280D-9740-92DB-3C0E9EDD67EF}"/>
              </a:ext>
            </a:extLst>
          </p:cNvPr>
          <p:cNvSpPr/>
          <p:nvPr userDrawn="1"/>
        </p:nvSpPr>
        <p:spPr>
          <a:xfrm>
            <a:off x="0" y="0"/>
            <a:ext cx="11757596" cy="6858000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294185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294185"/>
            <a:ext cx="425790" cy="3563816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BB9CB"/>
              </a:solidFill>
              <a:highlight>
                <a:srgbClr val="ACF5BD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D3151-C00F-FA49-808F-049849E2F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73310" y="488593"/>
            <a:ext cx="2132464" cy="1146792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27F7499E-5474-9540-8925-868E26D8C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454" y="5035080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010D776-7F4A-D645-B6FB-054CEE9521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1454" y="5797063"/>
            <a:ext cx="5315592" cy="21687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Galway City  |  Mayo  |  Connemara  |  </a:t>
            </a:r>
            <a:r>
              <a:rPr lang="en-GB" dirty="0" err="1"/>
              <a:t>Mountbellew</a:t>
            </a:r>
            <a:r>
              <a:rPr lang="en-GB" dirty="0"/>
              <a:t>  |  Letterkenny  |  </a:t>
            </a:r>
            <a:r>
              <a:rPr lang="en-GB" dirty="0" err="1"/>
              <a:t>Killybegs</a:t>
            </a:r>
            <a:r>
              <a:rPr lang="en-GB" dirty="0"/>
              <a:t>  |  Sligo</a:t>
            </a:r>
          </a:p>
        </p:txBody>
      </p:sp>
    </p:spTree>
    <p:extLst>
      <p:ext uri="{BB962C8B-B14F-4D97-AF65-F5344CB8AC3E}">
        <p14:creationId xmlns:p14="http://schemas.microsoft.com/office/powerpoint/2010/main" val="1122510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mpl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0748" y="5046650"/>
            <a:ext cx="4634746" cy="1040043"/>
          </a:xfrm>
        </p:spPr>
        <p:txBody>
          <a:bodyPr wrap="square" lIns="0" tIns="0" rIns="0" bIns="0" anchor="t" anchorCtr="0">
            <a:normAutofit/>
          </a:bodyPr>
          <a:lstStyle>
            <a:lvl1pPr>
              <a:defRPr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PowerPoint Template Cover Slide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2447711-DD5C-804E-8DEA-D5F984998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9586" y="-49313"/>
            <a:ext cx="6379073" cy="699146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429001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428999"/>
            <a:ext cx="425790" cy="3429001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ECE1061-F67C-5B42-833D-61FB1A2618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1817" y="411313"/>
            <a:ext cx="1338159" cy="153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69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mpla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0748" y="5046650"/>
            <a:ext cx="4634746" cy="1040043"/>
          </a:xfrm>
        </p:spPr>
        <p:txBody>
          <a:bodyPr wrap="square" lIns="0" tIns="0" rIns="0" bIns="0" anchor="t" anchorCtr="0">
            <a:normAutofit/>
          </a:bodyPr>
          <a:lstStyle>
            <a:lvl1pPr>
              <a:defRPr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PowerPoint Template Cover Slide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2447711-DD5C-804E-8DEA-D5F984998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9586" y="-49313"/>
            <a:ext cx="6379072" cy="699146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429001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428999"/>
            <a:ext cx="425790" cy="3429001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ECE1061-F67C-5B42-833D-61FB1A2618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1817" y="411313"/>
            <a:ext cx="1338159" cy="153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53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mpla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0748" y="5046650"/>
            <a:ext cx="4634746" cy="1040043"/>
          </a:xfrm>
        </p:spPr>
        <p:txBody>
          <a:bodyPr wrap="square" lIns="0" tIns="0" rIns="0" bIns="0" anchor="t" anchorCtr="0">
            <a:normAutofit/>
          </a:bodyPr>
          <a:lstStyle>
            <a:lvl1pPr>
              <a:defRPr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PowerPoint Template Cover Slide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2447711-DD5C-804E-8DEA-D5F984998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9586" y="-49312"/>
            <a:ext cx="6379072" cy="6991462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429001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428999"/>
            <a:ext cx="425790" cy="3429001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ECE1061-F67C-5B42-833D-61FB1A2618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1817" y="411313"/>
            <a:ext cx="1338158" cy="153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47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7411" y="2017264"/>
            <a:ext cx="9088083" cy="4069429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3300" u="none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1. Section One Title</a:t>
            </a:r>
            <a:br>
              <a:rPr lang="en-GB" dirty="0"/>
            </a:br>
            <a:r>
              <a:rPr lang="en-GB" dirty="0"/>
              <a:t>2. Section Two Title</a:t>
            </a:r>
            <a:br>
              <a:rPr lang="en-GB" dirty="0"/>
            </a:br>
            <a:r>
              <a:rPr lang="en-GB" dirty="0"/>
              <a:t>3. Section Three Title</a:t>
            </a:r>
            <a:br>
              <a:rPr lang="en-GB" dirty="0"/>
            </a:br>
            <a:r>
              <a:rPr lang="en-GB" dirty="0"/>
              <a:t>4. Section Four Title</a:t>
            </a:r>
            <a:br>
              <a:rPr lang="en-GB" dirty="0"/>
            </a:br>
            <a:r>
              <a:rPr lang="en-GB" dirty="0"/>
              <a:t>5. Section Five Title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6"/>
            <a:ext cx="7049956" cy="16699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Title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33440" y="427819"/>
            <a:ext cx="294296" cy="322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8CC404-F1A9-674C-885A-C74BD012CF07}"/>
              </a:ext>
            </a:extLst>
          </p:cNvPr>
          <p:cNvCxnSpPr/>
          <p:nvPr userDrawn="1"/>
        </p:nvCxnSpPr>
        <p:spPr>
          <a:xfrm>
            <a:off x="2750180" y="2701319"/>
            <a:ext cx="6910351" cy="0"/>
          </a:xfrm>
          <a:prstGeom prst="line">
            <a:avLst/>
          </a:prstGeom>
          <a:ln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4D31ECD-E107-1E49-A68D-F6C84E5736F7}"/>
              </a:ext>
            </a:extLst>
          </p:cNvPr>
          <p:cNvCxnSpPr/>
          <p:nvPr userDrawn="1"/>
        </p:nvCxnSpPr>
        <p:spPr>
          <a:xfrm>
            <a:off x="2750180" y="3449940"/>
            <a:ext cx="6910351" cy="0"/>
          </a:xfrm>
          <a:prstGeom prst="line">
            <a:avLst/>
          </a:prstGeom>
          <a:ln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98E28EF-0B39-244A-B2C0-002E73765E6C}"/>
              </a:ext>
            </a:extLst>
          </p:cNvPr>
          <p:cNvCxnSpPr/>
          <p:nvPr userDrawn="1"/>
        </p:nvCxnSpPr>
        <p:spPr>
          <a:xfrm>
            <a:off x="2750180" y="4209613"/>
            <a:ext cx="6910351" cy="0"/>
          </a:xfrm>
          <a:prstGeom prst="line">
            <a:avLst/>
          </a:prstGeom>
          <a:ln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F57B40D-4CF0-7749-9710-216AB3BBF499}"/>
              </a:ext>
            </a:extLst>
          </p:cNvPr>
          <p:cNvCxnSpPr/>
          <p:nvPr userDrawn="1"/>
        </p:nvCxnSpPr>
        <p:spPr>
          <a:xfrm>
            <a:off x="2750180" y="4963470"/>
            <a:ext cx="6910351" cy="0"/>
          </a:xfrm>
          <a:prstGeom prst="line">
            <a:avLst/>
          </a:prstGeom>
          <a:ln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22BDE61-1798-DC4F-A069-2740A53097C2}"/>
              </a:ext>
            </a:extLst>
          </p:cNvPr>
          <p:cNvCxnSpPr/>
          <p:nvPr userDrawn="1"/>
        </p:nvCxnSpPr>
        <p:spPr>
          <a:xfrm>
            <a:off x="2750180" y="5717326"/>
            <a:ext cx="6910351" cy="0"/>
          </a:xfrm>
          <a:prstGeom prst="line">
            <a:avLst/>
          </a:prstGeom>
          <a:ln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861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7411" y="2017264"/>
            <a:ext cx="9088083" cy="4069429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3300" u="none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1. Section One Title</a:t>
            </a:r>
            <a:br>
              <a:rPr lang="en-GB" dirty="0"/>
            </a:br>
            <a:r>
              <a:rPr lang="en-GB" dirty="0"/>
              <a:t>2. Section Two Title</a:t>
            </a:r>
            <a:br>
              <a:rPr lang="en-GB" dirty="0"/>
            </a:br>
            <a:r>
              <a:rPr lang="en-GB" dirty="0"/>
              <a:t>3. Section Three Title</a:t>
            </a:r>
            <a:br>
              <a:rPr lang="en-GB" dirty="0"/>
            </a:br>
            <a:r>
              <a:rPr lang="en-GB" dirty="0"/>
              <a:t>4. Section Four Title</a:t>
            </a:r>
            <a:br>
              <a:rPr lang="en-GB" dirty="0"/>
            </a:br>
            <a:r>
              <a:rPr lang="en-GB" dirty="0"/>
              <a:t>5. Section Five Title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6"/>
            <a:ext cx="7049956" cy="16699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5" cy="322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8CC404-F1A9-674C-885A-C74BD012CF07}"/>
              </a:ext>
            </a:extLst>
          </p:cNvPr>
          <p:cNvCxnSpPr/>
          <p:nvPr userDrawn="1"/>
        </p:nvCxnSpPr>
        <p:spPr>
          <a:xfrm>
            <a:off x="2750180" y="2701319"/>
            <a:ext cx="6910351" cy="0"/>
          </a:xfrm>
          <a:prstGeom prst="line">
            <a:avLst/>
          </a:prstGeom>
          <a:ln>
            <a:solidFill>
              <a:srgbClr val="005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4D31ECD-E107-1E49-A68D-F6C84E5736F7}"/>
              </a:ext>
            </a:extLst>
          </p:cNvPr>
          <p:cNvCxnSpPr/>
          <p:nvPr userDrawn="1"/>
        </p:nvCxnSpPr>
        <p:spPr>
          <a:xfrm>
            <a:off x="2750180" y="3449940"/>
            <a:ext cx="6910351" cy="0"/>
          </a:xfrm>
          <a:prstGeom prst="line">
            <a:avLst/>
          </a:prstGeom>
          <a:ln>
            <a:solidFill>
              <a:srgbClr val="005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98E28EF-0B39-244A-B2C0-002E73765E6C}"/>
              </a:ext>
            </a:extLst>
          </p:cNvPr>
          <p:cNvCxnSpPr/>
          <p:nvPr userDrawn="1"/>
        </p:nvCxnSpPr>
        <p:spPr>
          <a:xfrm>
            <a:off x="2750180" y="4209613"/>
            <a:ext cx="6910351" cy="0"/>
          </a:xfrm>
          <a:prstGeom prst="line">
            <a:avLst/>
          </a:prstGeom>
          <a:ln>
            <a:solidFill>
              <a:srgbClr val="005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F57B40D-4CF0-7749-9710-216AB3BBF499}"/>
              </a:ext>
            </a:extLst>
          </p:cNvPr>
          <p:cNvCxnSpPr/>
          <p:nvPr userDrawn="1"/>
        </p:nvCxnSpPr>
        <p:spPr>
          <a:xfrm>
            <a:off x="2750180" y="4963470"/>
            <a:ext cx="6910351" cy="0"/>
          </a:xfrm>
          <a:prstGeom prst="line">
            <a:avLst/>
          </a:prstGeom>
          <a:ln>
            <a:solidFill>
              <a:srgbClr val="005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22BDE61-1798-DC4F-A069-2740A53097C2}"/>
              </a:ext>
            </a:extLst>
          </p:cNvPr>
          <p:cNvCxnSpPr/>
          <p:nvPr userDrawn="1"/>
        </p:nvCxnSpPr>
        <p:spPr>
          <a:xfrm>
            <a:off x="2750180" y="5717326"/>
            <a:ext cx="6910351" cy="0"/>
          </a:xfrm>
          <a:prstGeom prst="line">
            <a:avLst/>
          </a:prstGeom>
          <a:ln>
            <a:solidFill>
              <a:srgbClr val="005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06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Templ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7411" y="2017264"/>
            <a:ext cx="9088083" cy="4069429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3300" u="none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1. Section One Title</a:t>
            </a:r>
            <a:br>
              <a:rPr lang="en-GB" dirty="0"/>
            </a:br>
            <a:r>
              <a:rPr lang="en-GB" dirty="0"/>
              <a:t>2. Section Two Title</a:t>
            </a:r>
            <a:br>
              <a:rPr lang="en-GB" dirty="0"/>
            </a:br>
            <a:r>
              <a:rPr lang="en-GB" dirty="0"/>
              <a:t>3. Section Three Title</a:t>
            </a:r>
            <a:br>
              <a:rPr lang="en-GB" dirty="0"/>
            </a:br>
            <a:r>
              <a:rPr lang="en-GB" dirty="0"/>
              <a:t>4. Section Four Title</a:t>
            </a:r>
            <a:br>
              <a:rPr lang="en-GB" dirty="0"/>
            </a:br>
            <a:r>
              <a:rPr lang="en-GB" dirty="0"/>
              <a:t>5. Section Five Title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6"/>
            <a:ext cx="7049956" cy="16699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5" cy="322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8CC404-F1A9-674C-885A-C74BD012CF07}"/>
              </a:ext>
            </a:extLst>
          </p:cNvPr>
          <p:cNvCxnSpPr/>
          <p:nvPr userDrawn="1"/>
        </p:nvCxnSpPr>
        <p:spPr>
          <a:xfrm>
            <a:off x="2750180" y="2701319"/>
            <a:ext cx="6910351" cy="0"/>
          </a:xfrm>
          <a:prstGeom prst="line">
            <a:avLst/>
          </a:prstGeom>
          <a:ln>
            <a:solidFill>
              <a:srgbClr val="7BB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4D31ECD-E107-1E49-A68D-F6C84E5736F7}"/>
              </a:ext>
            </a:extLst>
          </p:cNvPr>
          <p:cNvCxnSpPr/>
          <p:nvPr userDrawn="1"/>
        </p:nvCxnSpPr>
        <p:spPr>
          <a:xfrm>
            <a:off x="2750180" y="3449940"/>
            <a:ext cx="6910351" cy="0"/>
          </a:xfrm>
          <a:prstGeom prst="line">
            <a:avLst/>
          </a:prstGeom>
          <a:ln>
            <a:solidFill>
              <a:srgbClr val="7BB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98E28EF-0B39-244A-B2C0-002E73765E6C}"/>
              </a:ext>
            </a:extLst>
          </p:cNvPr>
          <p:cNvCxnSpPr/>
          <p:nvPr userDrawn="1"/>
        </p:nvCxnSpPr>
        <p:spPr>
          <a:xfrm>
            <a:off x="2750180" y="4209613"/>
            <a:ext cx="6910351" cy="0"/>
          </a:xfrm>
          <a:prstGeom prst="line">
            <a:avLst/>
          </a:prstGeom>
          <a:ln>
            <a:solidFill>
              <a:srgbClr val="7BB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F57B40D-4CF0-7749-9710-216AB3BBF499}"/>
              </a:ext>
            </a:extLst>
          </p:cNvPr>
          <p:cNvCxnSpPr/>
          <p:nvPr userDrawn="1"/>
        </p:nvCxnSpPr>
        <p:spPr>
          <a:xfrm>
            <a:off x="2750180" y="4963470"/>
            <a:ext cx="6910351" cy="0"/>
          </a:xfrm>
          <a:prstGeom prst="line">
            <a:avLst/>
          </a:prstGeom>
          <a:ln>
            <a:solidFill>
              <a:srgbClr val="7BB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22BDE61-1798-DC4F-A069-2740A53097C2}"/>
              </a:ext>
            </a:extLst>
          </p:cNvPr>
          <p:cNvCxnSpPr/>
          <p:nvPr userDrawn="1"/>
        </p:nvCxnSpPr>
        <p:spPr>
          <a:xfrm>
            <a:off x="2750180" y="5717326"/>
            <a:ext cx="6910351" cy="0"/>
          </a:xfrm>
          <a:prstGeom prst="line">
            <a:avLst/>
          </a:prstGeom>
          <a:ln>
            <a:solidFill>
              <a:srgbClr val="7BB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323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ABF38-DA5A-D347-A148-C44CAE55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EA475-38F4-5545-A062-A347C38E8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D687B-FC81-7E44-94FB-1E4E13EE2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D1E78-81D4-B94E-B52E-D499FAE80EB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094AF-E6B8-D542-B554-B9BB5331F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AEF49-CFC8-3F47-AE35-D1C2A0567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D4D7-D00C-724C-8A2F-2511BCCFC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4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17E03-AB3F-F941-BAA6-88BD7607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E644A-0AAD-4E4F-9221-F6F5B6558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D75E6-6DAF-994D-A12D-DAB7BCC3E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57503-3A87-4042-A81B-AC04669F1A6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16EFF-7577-5742-8FBB-FD0F24505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42C3E-8768-5345-8D34-FDA6D057E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CA777-8800-9443-8004-CC136FAF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1480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28.png"/><Relationship Id="rId10" Type="http://schemas.openxmlformats.org/officeDocument/2006/relationships/image" Target="../media/image62.png"/><Relationship Id="rId4" Type="http://schemas.openxmlformats.org/officeDocument/2006/relationships/image" Target="../media/image57.svg"/><Relationship Id="rId9" Type="http://schemas.openxmlformats.org/officeDocument/2006/relationships/image" Target="../media/image6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13" Type="http://schemas.openxmlformats.org/officeDocument/2006/relationships/image" Target="../media/image57.svg"/><Relationship Id="rId3" Type="http://schemas.openxmlformats.org/officeDocument/2006/relationships/image" Target="../media/image60.png"/><Relationship Id="rId7" Type="http://schemas.openxmlformats.org/officeDocument/2006/relationships/image" Target="../media/image66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svg"/><Relationship Id="rId11" Type="http://schemas.openxmlformats.org/officeDocument/2006/relationships/image" Target="../media/image44.svg"/><Relationship Id="rId5" Type="http://schemas.openxmlformats.org/officeDocument/2006/relationships/image" Target="../media/image64.png"/><Relationship Id="rId10" Type="http://schemas.openxmlformats.org/officeDocument/2006/relationships/image" Target="../media/image43.png"/><Relationship Id="rId4" Type="http://schemas.openxmlformats.org/officeDocument/2006/relationships/image" Target="../media/image61.sv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1.svg"/><Relationship Id="rId7" Type="http://schemas.openxmlformats.org/officeDocument/2006/relationships/image" Target="../media/image71.svg"/><Relationship Id="rId12" Type="http://schemas.openxmlformats.org/officeDocument/2006/relationships/image" Target="../media/image2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11" Type="http://schemas.openxmlformats.org/officeDocument/2006/relationships/image" Target="../media/image75.svg"/><Relationship Id="rId5" Type="http://schemas.openxmlformats.org/officeDocument/2006/relationships/image" Target="../media/image69.sv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3" Type="http://schemas.openxmlformats.org/officeDocument/2006/relationships/image" Target="../media/image83.svg"/><Relationship Id="rId18" Type="http://schemas.openxmlformats.org/officeDocument/2006/relationships/image" Target="../media/image88.png"/><Relationship Id="rId3" Type="http://schemas.openxmlformats.org/officeDocument/2006/relationships/image" Target="../media/image58.png"/><Relationship Id="rId21" Type="http://schemas.openxmlformats.org/officeDocument/2006/relationships/image" Target="../media/image91.sv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17" Type="http://schemas.openxmlformats.org/officeDocument/2006/relationships/image" Target="../media/image87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svg"/><Relationship Id="rId11" Type="http://schemas.openxmlformats.org/officeDocument/2006/relationships/image" Target="../media/image28.png"/><Relationship Id="rId5" Type="http://schemas.openxmlformats.org/officeDocument/2006/relationships/image" Target="../media/image76.png"/><Relationship Id="rId15" Type="http://schemas.openxmlformats.org/officeDocument/2006/relationships/image" Target="../media/image85.svg"/><Relationship Id="rId23" Type="http://schemas.openxmlformats.org/officeDocument/2006/relationships/image" Target="../media/image93.svg"/><Relationship Id="rId10" Type="http://schemas.openxmlformats.org/officeDocument/2006/relationships/image" Target="../media/image81.svg"/><Relationship Id="rId19" Type="http://schemas.openxmlformats.org/officeDocument/2006/relationships/image" Target="../media/image89.svg"/><Relationship Id="rId4" Type="http://schemas.openxmlformats.org/officeDocument/2006/relationships/image" Target="../media/image59.svg"/><Relationship Id="rId9" Type="http://schemas.openxmlformats.org/officeDocument/2006/relationships/image" Target="../media/image80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9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svg"/><Relationship Id="rId11" Type="http://schemas.openxmlformats.org/officeDocument/2006/relationships/image" Target="../media/image28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4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48.sv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svg"/><Relationship Id="rId7" Type="http://schemas.openxmlformats.org/officeDocument/2006/relationships/image" Target="../media/image4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26.sv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3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4A3D-BA17-F642-B22E-DD71C184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748" y="4897626"/>
            <a:ext cx="4634746" cy="1040043"/>
          </a:xfrm>
        </p:spPr>
        <p:txBody>
          <a:bodyPr>
            <a:normAutofit fontScale="90000"/>
          </a:bodyPr>
          <a:lstStyle/>
          <a:p>
            <a:r>
              <a:rPr lang="en-US" dirty="0"/>
              <a:t>Pitch Preparation and Presentation Skills</a:t>
            </a:r>
            <a:br>
              <a:rPr lang="en-US" dirty="0"/>
            </a:br>
            <a:br>
              <a:rPr lang="en-US" dirty="0"/>
            </a:br>
            <a:r>
              <a:rPr lang="en-US" sz="2700" dirty="0" err="1"/>
              <a:t>Úna</a:t>
            </a:r>
            <a:r>
              <a:rPr lang="en-US" sz="2700" dirty="0"/>
              <a:t> Quinn, ATU Donegal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FF5E-0BEB-6645-B3A2-005B6CA3ABA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0FAB4-42D9-B941-AF5D-0FF2A1F9CFE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67A351-3040-714E-9C5D-E1799B1D8FF5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4A5153-756A-1447-AEE0-7B73DC77A18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F9A4C7-5E85-2043-A134-C2D16E40AC5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E29912-09FB-3145-A51D-C7430BD1847C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387DE0-451D-A047-9473-BA497EAD9E60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EA40A5-32B4-4043-A85D-EC409D3E40B5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40703F-BF49-CF4C-A69D-75000F0E29F5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0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81CA3-E0A2-4D42-A4A3-224A6D33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971" y="6593017"/>
            <a:ext cx="2241029" cy="222013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Albert Mehrabian (1970)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65375-7407-C340-BA2E-AE581449E4E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ECAD6-A7D5-B044-9F0C-4541939E0FA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FF63D-F957-A04F-B3E3-98E5FE4DCA0A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53D5D8-AD88-064D-8363-EA20FA4E927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E4C337-D774-794A-AAD8-A323D97F849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0644E7-3771-C44D-B7DA-B33DF73B1C42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75506-AE19-C049-ACE5-A6C713342CC1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185264-C0E0-D84D-BD34-5163880450EF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8EC768-A938-334A-ADA2-B970B3C1D10E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08E0D0-F81B-4B40-816A-040967C1E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641" y="334493"/>
            <a:ext cx="9303380" cy="1524631"/>
          </a:xfrm>
        </p:spPr>
        <p:txBody>
          <a:bodyPr>
            <a:normAutofit/>
          </a:bodyPr>
          <a:lstStyle/>
          <a:p>
            <a:r>
              <a:rPr lang="en-US" sz="4000" dirty="0"/>
              <a:t>Breakdown of Communication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9BBAC46-4579-5953-624A-66298381DD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8887863"/>
              </p:ext>
            </p:extLst>
          </p:nvPr>
        </p:nvGraphicFramePr>
        <p:xfrm>
          <a:off x="1438184" y="677205"/>
          <a:ext cx="8985772" cy="5576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9F3234A-3F39-0592-F88E-D67F8ED188F3}"/>
              </a:ext>
            </a:extLst>
          </p:cNvPr>
          <p:cNvSpPr txBox="1"/>
          <p:nvPr/>
        </p:nvSpPr>
        <p:spPr>
          <a:xfrm>
            <a:off x="4182256" y="794479"/>
            <a:ext cx="34627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--------------------------------------------</a:t>
            </a:r>
          </a:p>
        </p:txBody>
      </p:sp>
      <p:pic>
        <p:nvPicPr>
          <p:cNvPr id="17" name="Picture 16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5AD0DD08-7A1D-F939-C704-7F4DED05C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693" y="-142672"/>
            <a:ext cx="3780555" cy="12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4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D0410-9A07-594C-96E1-D47AF7EA1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99" y="1761492"/>
            <a:ext cx="5189382" cy="1151046"/>
          </a:xfrm>
        </p:spPr>
        <p:txBody>
          <a:bodyPr>
            <a:normAutofit fontScale="90000"/>
          </a:bodyPr>
          <a:lstStyle/>
          <a:p>
            <a:r>
              <a:rPr lang="en-US" dirty="0"/>
              <a:t>Everyone takes in information in different ways…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EB0F9-0238-A24B-B025-8A57A5EB471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827FA-11E7-DA4C-9D4F-10FC9A7BC54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AE43F-6450-754F-B9B9-1E17B56000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CB30B2-D91F-C244-88A7-105E9C699B7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29A58B-0FCD-B245-910E-E40B867C178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5E0017-DBB3-034C-8831-0613018A91A2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4D1932-B02B-C141-8A82-CE87FFD0AE9E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17E57B-FCD1-734F-9C9D-567CA226B683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EEBB0A-B6BC-514C-9660-E951572284AE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BE2F9D-4787-C14A-B1CE-1962D197A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695" y="485527"/>
            <a:ext cx="5900367" cy="895250"/>
          </a:xfrm>
        </p:spPr>
        <p:txBody>
          <a:bodyPr/>
          <a:lstStyle/>
          <a:p>
            <a:r>
              <a:rPr lang="en-US" sz="4000" dirty="0"/>
              <a:t>Engaging Your Audience</a:t>
            </a:r>
            <a:r>
              <a:rPr lang="en-US" dirty="0"/>
              <a:t> </a:t>
            </a:r>
          </a:p>
        </p:txBody>
      </p:sp>
      <p:pic>
        <p:nvPicPr>
          <p:cNvPr id="15" name="Graphic 14" descr="Theatre with solid fill">
            <a:extLst>
              <a:ext uri="{FF2B5EF4-FFF2-40B4-BE49-F238E27FC236}">
                <a16:creationId xmlns:a16="http://schemas.microsoft.com/office/drawing/2014/main" id="{790208DC-32E2-490E-D648-C6A842AFC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7173" y="830733"/>
            <a:ext cx="2931508" cy="2931508"/>
          </a:xfrm>
          <a:prstGeom prst="rect">
            <a:avLst/>
          </a:prstGeom>
        </p:spPr>
      </p:pic>
      <p:pic>
        <p:nvPicPr>
          <p:cNvPr id="16" name="Picture 15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BC1B6C46-183E-E57D-C43A-15AD393EE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952" y="-242595"/>
            <a:ext cx="3780555" cy="1294537"/>
          </a:xfrm>
          <a:prstGeom prst="rect">
            <a:avLst/>
          </a:prstGeom>
        </p:spPr>
      </p:pic>
      <p:pic>
        <p:nvPicPr>
          <p:cNvPr id="18" name="Graphic 17" descr="Eyes with solid fill">
            <a:extLst>
              <a:ext uri="{FF2B5EF4-FFF2-40B4-BE49-F238E27FC236}">
                <a16:creationId xmlns:a16="http://schemas.microsoft.com/office/drawing/2014/main" id="{EDB2D443-2856-D710-5FC4-2DE923991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82322" y="3879141"/>
            <a:ext cx="2038885" cy="20388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785702-0E26-3132-EE51-C9419A86F856}"/>
              </a:ext>
            </a:extLst>
          </p:cNvPr>
          <p:cNvSpPr txBox="1"/>
          <p:nvPr/>
        </p:nvSpPr>
        <p:spPr>
          <a:xfrm>
            <a:off x="1784944" y="5893270"/>
            <a:ext cx="211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Visual Learners </a:t>
            </a:r>
          </a:p>
        </p:txBody>
      </p:sp>
      <p:pic>
        <p:nvPicPr>
          <p:cNvPr id="20" name="Graphic 19" descr="Ear with solid fill">
            <a:extLst>
              <a:ext uri="{FF2B5EF4-FFF2-40B4-BE49-F238E27FC236}">
                <a16:creationId xmlns:a16="http://schemas.microsoft.com/office/drawing/2014/main" id="{28BF603C-0D64-4D9A-CBE1-09D0C6DA87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90961" y="4133810"/>
            <a:ext cx="1521620" cy="15216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F4B134-1FF8-3052-405B-32AB6518D2C1}"/>
              </a:ext>
            </a:extLst>
          </p:cNvPr>
          <p:cNvSpPr txBox="1"/>
          <p:nvPr/>
        </p:nvSpPr>
        <p:spPr>
          <a:xfrm>
            <a:off x="4408836" y="5906990"/>
            <a:ext cx="2485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Auditory Learners </a:t>
            </a:r>
          </a:p>
        </p:txBody>
      </p:sp>
      <p:pic>
        <p:nvPicPr>
          <p:cNvPr id="22" name="Graphic 21" descr="Clapping hands with solid fill">
            <a:extLst>
              <a:ext uri="{FF2B5EF4-FFF2-40B4-BE49-F238E27FC236}">
                <a16:creationId xmlns:a16="http://schemas.microsoft.com/office/drawing/2014/main" id="{3495D30F-EC02-F2B1-5341-938CD79BD9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25332" y="4136390"/>
            <a:ext cx="1542348" cy="15423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346C116-F0B6-54A4-ED1D-B8E3A79E2570}"/>
              </a:ext>
            </a:extLst>
          </p:cNvPr>
          <p:cNvSpPr txBox="1"/>
          <p:nvPr/>
        </p:nvSpPr>
        <p:spPr>
          <a:xfrm>
            <a:off x="7404984" y="5918026"/>
            <a:ext cx="298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Kinaesthetic  Learners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FAFD4-FFD5-C42D-9F9F-A160EFB57E4D}"/>
              </a:ext>
            </a:extLst>
          </p:cNvPr>
          <p:cNvCxnSpPr>
            <a:cxnSpLocks/>
          </p:cNvCxnSpPr>
          <p:nvPr/>
        </p:nvCxnSpPr>
        <p:spPr>
          <a:xfrm flipH="1">
            <a:off x="3720282" y="3234739"/>
            <a:ext cx="2742429" cy="13047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D53CDA2-EC95-DD29-6C92-F517F101855C}"/>
              </a:ext>
            </a:extLst>
          </p:cNvPr>
          <p:cNvCxnSpPr>
            <a:cxnSpLocks/>
          </p:cNvCxnSpPr>
          <p:nvPr/>
        </p:nvCxnSpPr>
        <p:spPr>
          <a:xfrm flipH="1">
            <a:off x="6157043" y="3350415"/>
            <a:ext cx="1176445" cy="11988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636569A-E9DB-E77B-0013-89B8DDD56FDF}"/>
              </a:ext>
            </a:extLst>
          </p:cNvPr>
          <p:cNvCxnSpPr>
            <a:cxnSpLocks/>
          </p:cNvCxnSpPr>
          <p:nvPr/>
        </p:nvCxnSpPr>
        <p:spPr>
          <a:xfrm>
            <a:off x="8320593" y="3350415"/>
            <a:ext cx="448503" cy="7833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07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BB57-BA0F-E597-770A-B4CF9FF0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34" y="371950"/>
            <a:ext cx="4180974" cy="1819575"/>
          </a:xfrm>
          <a:solidFill>
            <a:srgbClr val="ACF5BD"/>
          </a:solidFill>
        </p:spPr>
        <p:txBody>
          <a:bodyPr>
            <a:normAutofit fontScale="90000"/>
          </a:bodyPr>
          <a:lstStyle/>
          <a:p>
            <a:pPr algn="ctr"/>
            <a:r>
              <a:rPr lang="en-IE" sz="4000" dirty="0"/>
              <a:t>Engaging Your Audience Through Words…</a:t>
            </a:r>
            <a:br>
              <a:rPr lang="en-IE" dirty="0"/>
            </a:b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C726B-9D94-0306-A73A-21A9B63AE8A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8E436-6C9E-B2C0-9A95-907B1FD65C9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F414E-B34B-44F4-DC10-3C2C5DEDB8A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CC777-43CC-4D18-4DE1-9AF8FF52E1A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5E1F9A-2FF7-CC74-17DD-DB68E170306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5D52F0-7969-91CA-1C36-5C64B1CC5540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3C6755-F383-870D-061C-E70757E732FE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D9A294-D31F-FBAA-B5F9-B41D74D22AAC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8810FF-8896-2BD7-B4E7-D8CCFDF74E71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736B14-B611-6223-EF86-BFC5D03F61A2}"/>
              </a:ext>
            </a:extLst>
          </p:cNvPr>
          <p:cNvSpPr txBox="1"/>
          <p:nvPr/>
        </p:nvSpPr>
        <p:spPr>
          <a:xfrm>
            <a:off x="5158589" y="1843294"/>
            <a:ext cx="4180974" cy="677108"/>
          </a:xfrm>
          <a:prstGeom prst="rect">
            <a:avLst/>
          </a:prstGeom>
          <a:solidFill>
            <a:srgbClr val="ACF5BD"/>
          </a:solidFill>
        </p:spPr>
        <p:txBody>
          <a:bodyPr wrap="square" rtlCol="0">
            <a:spAutoFit/>
          </a:bodyPr>
          <a:lstStyle/>
          <a:p>
            <a:r>
              <a:rPr lang="en-IE" sz="38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Pitch Development</a:t>
            </a:r>
          </a:p>
        </p:txBody>
      </p:sp>
      <p:pic>
        <p:nvPicPr>
          <p:cNvPr id="15" name="Graphic 14" descr="Ear with solid fill">
            <a:extLst>
              <a:ext uri="{FF2B5EF4-FFF2-40B4-BE49-F238E27FC236}">
                <a16:creationId xmlns:a16="http://schemas.microsoft.com/office/drawing/2014/main" id="{C258FE1D-8D52-9440-5730-BD3D59142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1692" y="2708825"/>
            <a:ext cx="1149048" cy="11490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AF16C1-C9E5-15FB-0BA4-D72A7CF4BABA}"/>
              </a:ext>
            </a:extLst>
          </p:cNvPr>
          <p:cNvSpPr txBox="1"/>
          <p:nvPr/>
        </p:nvSpPr>
        <p:spPr>
          <a:xfrm>
            <a:off x="5164673" y="4986515"/>
            <a:ext cx="4576998" cy="677108"/>
          </a:xfrm>
          <a:prstGeom prst="rect">
            <a:avLst/>
          </a:prstGeom>
          <a:solidFill>
            <a:srgbClr val="ACF5BD"/>
          </a:solidFill>
        </p:spPr>
        <p:txBody>
          <a:bodyPr wrap="square" rtlCol="0">
            <a:spAutoFit/>
          </a:bodyPr>
          <a:lstStyle/>
          <a:p>
            <a:r>
              <a:rPr lang="en-IE" sz="38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Persuasive Language</a:t>
            </a:r>
          </a:p>
        </p:txBody>
      </p:sp>
      <p:pic>
        <p:nvPicPr>
          <p:cNvPr id="19" name="Graphic 18" descr="Document with solid fill">
            <a:extLst>
              <a:ext uri="{FF2B5EF4-FFF2-40B4-BE49-F238E27FC236}">
                <a16:creationId xmlns:a16="http://schemas.microsoft.com/office/drawing/2014/main" id="{E0B12FDE-B747-A50E-F32D-365A7F020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8910" y="1536911"/>
            <a:ext cx="1238805" cy="1238805"/>
          </a:xfrm>
          <a:prstGeom prst="rect">
            <a:avLst/>
          </a:prstGeom>
        </p:spPr>
      </p:pic>
      <p:pic>
        <p:nvPicPr>
          <p:cNvPr id="21" name="Graphic 20" descr="Scribble with solid fill">
            <a:extLst>
              <a:ext uri="{FF2B5EF4-FFF2-40B4-BE49-F238E27FC236}">
                <a16:creationId xmlns:a16="http://schemas.microsoft.com/office/drawing/2014/main" id="{5668AD76-183A-28C9-1DF6-4ED1330112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91112" y="4828975"/>
            <a:ext cx="914400" cy="914400"/>
          </a:xfrm>
          <a:prstGeom prst="rect">
            <a:avLst/>
          </a:prstGeom>
        </p:spPr>
      </p:pic>
      <p:pic>
        <p:nvPicPr>
          <p:cNvPr id="22" name="Picture 21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7C7223DD-0F42-FA83-17C4-7970BE02C5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1637" y="-184269"/>
            <a:ext cx="3780555" cy="1294537"/>
          </a:xfrm>
          <a:prstGeom prst="rect">
            <a:avLst/>
          </a:prstGeom>
        </p:spPr>
      </p:pic>
      <p:pic>
        <p:nvPicPr>
          <p:cNvPr id="23" name="Graphic 22" descr="Open book outline">
            <a:extLst>
              <a:ext uri="{FF2B5EF4-FFF2-40B4-BE49-F238E27FC236}">
                <a16:creationId xmlns:a16="http://schemas.microsoft.com/office/drawing/2014/main" id="{CCF0A82C-6849-5C02-F0FB-383A38E07F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01689" y="3727424"/>
            <a:ext cx="1238805" cy="123880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8B1D54E-2704-D834-9BA1-4A0D8AFEDA7B}"/>
              </a:ext>
            </a:extLst>
          </p:cNvPr>
          <p:cNvSpPr txBox="1"/>
          <p:nvPr/>
        </p:nvSpPr>
        <p:spPr>
          <a:xfrm>
            <a:off x="5164673" y="2944795"/>
            <a:ext cx="1966253" cy="677108"/>
          </a:xfrm>
          <a:prstGeom prst="rect">
            <a:avLst/>
          </a:prstGeom>
          <a:solidFill>
            <a:srgbClr val="ACF5BD"/>
          </a:solidFill>
        </p:spPr>
        <p:txBody>
          <a:bodyPr wrap="square" rtlCol="0">
            <a:spAutoFit/>
          </a:bodyPr>
          <a:lstStyle/>
          <a:p>
            <a:r>
              <a:rPr lang="en-IE" sz="38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C6BF6F-5BAC-2D1E-8B6B-E13E468A94FE}"/>
              </a:ext>
            </a:extLst>
          </p:cNvPr>
          <p:cNvSpPr txBox="1"/>
          <p:nvPr/>
        </p:nvSpPr>
        <p:spPr>
          <a:xfrm>
            <a:off x="5164673" y="3997870"/>
            <a:ext cx="2085179" cy="677108"/>
          </a:xfrm>
          <a:prstGeom prst="rect">
            <a:avLst/>
          </a:prstGeom>
          <a:solidFill>
            <a:srgbClr val="ACF5BD"/>
          </a:solidFill>
        </p:spPr>
        <p:txBody>
          <a:bodyPr wrap="square" rtlCol="0">
            <a:spAutoFit/>
          </a:bodyPr>
          <a:lstStyle/>
          <a:p>
            <a:r>
              <a:rPr lang="en-IE" sz="38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Message</a:t>
            </a:r>
          </a:p>
        </p:txBody>
      </p:sp>
      <p:pic>
        <p:nvPicPr>
          <p:cNvPr id="26" name="Graphic 25" descr="Theatre with solid fill">
            <a:extLst>
              <a:ext uri="{FF2B5EF4-FFF2-40B4-BE49-F238E27FC236}">
                <a16:creationId xmlns:a16="http://schemas.microsoft.com/office/drawing/2014/main" id="{94484A12-BBC5-1FD0-86D1-D88F07E07C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7734" y="2393561"/>
            <a:ext cx="2931508" cy="293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5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4338-5F26-C627-37FE-5C4CDAE8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49" y="232991"/>
            <a:ext cx="5169270" cy="1294538"/>
          </a:xfrm>
          <a:solidFill>
            <a:srgbClr val="F8FF8E"/>
          </a:solidFill>
        </p:spPr>
        <p:txBody>
          <a:bodyPr>
            <a:normAutofit fontScale="90000"/>
          </a:bodyPr>
          <a:lstStyle/>
          <a:p>
            <a:r>
              <a:rPr lang="en-IE" sz="4000" dirty="0"/>
              <a:t>Engaging Your Audience With Your Voice…</a:t>
            </a:r>
            <a:br>
              <a:rPr lang="en-IE" dirty="0"/>
            </a:br>
            <a:br>
              <a:rPr lang="en-IE" dirty="0"/>
            </a:br>
            <a:br>
              <a:rPr lang="en-IE" dirty="0"/>
            </a:br>
            <a:br>
              <a:rPr lang="en-IE" dirty="0"/>
            </a:br>
            <a:r>
              <a:rPr lang="en-IE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53F50-0926-F5CC-C8E0-1452587C38C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7BB18-40F9-2067-009D-9344855F126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0E8E1-6CC8-B530-197E-255F93B1C74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F6F714-8397-819D-2FC7-0DE9A1665D3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1F9A08-C235-C4A7-0E77-DF8D974C917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FEF427-8E43-DFBF-E782-BDD509218B05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DDA1ED-F811-801E-9188-FB45395AE5B8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BDAD03-F799-8974-1704-85D65E18C73D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D125DA2-26F6-948C-5945-FC584355D121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A209154-3903-09F2-8A3A-BF2E436E5ABB}"/>
              </a:ext>
            </a:extLst>
          </p:cNvPr>
          <p:cNvSpPr txBox="1">
            <a:spLocks/>
          </p:cNvSpPr>
          <p:nvPr/>
        </p:nvSpPr>
        <p:spPr>
          <a:xfrm>
            <a:off x="8079652" y="2017254"/>
            <a:ext cx="3430799" cy="3400390"/>
          </a:xfrm>
          <a:prstGeom prst="rect">
            <a:avLst/>
          </a:prstGeom>
          <a:solidFill>
            <a:srgbClr val="F8FF8E"/>
          </a:solidFill>
        </p:spPr>
        <p:txBody>
          <a:bodyPr vert="horz" wrap="square" lIns="0" tIns="0" rIns="0" bIns="0" rtlCol="0" anchor="t" anchorCtr="0">
            <a:normAutofit fontScale="6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u="none" kern="1200" spc="-15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E" b="1" dirty="0"/>
              <a:t>Smile </a:t>
            </a:r>
            <a:r>
              <a:rPr lang="en-IE" dirty="0"/>
              <a:t>when you are speaking! </a:t>
            </a:r>
          </a:p>
          <a:p>
            <a:endParaRPr lang="en-IE" dirty="0"/>
          </a:p>
          <a:p>
            <a:r>
              <a:rPr lang="en-IE" dirty="0"/>
              <a:t>This will create a tone of </a:t>
            </a:r>
            <a:r>
              <a:rPr lang="en-IE" b="1" dirty="0"/>
              <a:t>authenticity</a:t>
            </a:r>
            <a:r>
              <a:rPr lang="en-IE" dirty="0"/>
              <a:t> and </a:t>
            </a:r>
            <a:r>
              <a:rPr lang="en-IE" b="1" dirty="0"/>
              <a:t>sincerity.</a:t>
            </a:r>
            <a:r>
              <a:rPr lang="en-IE" dirty="0"/>
              <a:t> </a:t>
            </a:r>
          </a:p>
          <a:p>
            <a:endParaRPr lang="en-IE" dirty="0"/>
          </a:p>
          <a:p>
            <a:r>
              <a:rPr lang="en-IE" dirty="0"/>
              <a:t>This also helps with </a:t>
            </a:r>
            <a:r>
              <a:rPr lang="en-IE" b="1" dirty="0"/>
              <a:t>belief</a:t>
            </a:r>
            <a:r>
              <a:rPr lang="en-IE" dirty="0"/>
              <a:t> and </a:t>
            </a:r>
            <a:r>
              <a:rPr lang="en-IE" b="1" dirty="0"/>
              <a:t>confidence</a:t>
            </a:r>
            <a:r>
              <a:rPr lang="en-IE" dirty="0"/>
              <a:t> in your work. </a:t>
            </a:r>
          </a:p>
        </p:txBody>
      </p:sp>
      <p:pic>
        <p:nvPicPr>
          <p:cNvPr id="15" name="Graphic 14" descr="Ear with solid fill">
            <a:extLst>
              <a:ext uri="{FF2B5EF4-FFF2-40B4-BE49-F238E27FC236}">
                <a16:creationId xmlns:a16="http://schemas.microsoft.com/office/drawing/2014/main" id="{AA0A1F2A-0F33-364B-147D-478257057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5032" y="505043"/>
            <a:ext cx="1368550" cy="136855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94F0869-2EC2-B910-95C1-F41A95344CDB}"/>
              </a:ext>
            </a:extLst>
          </p:cNvPr>
          <p:cNvSpPr txBox="1">
            <a:spLocks/>
          </p:cNvSpPr>
          <p:nvPr/>
        </p:nvSpPr>
        <p:spPr>
          <a:xfrm>
            <a:off x="4012726" y="2046745"/>
            <a:ext cx="3552114" cy="3384380"/>
          </a:xfrm>
          <a:prstGeom prst="rect">
            <a:avLst/>
          </a:prstGeom>
          <a:solidFill>
            <a:srgbClr val="F8FF8E"/>
          </a:solidFill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u="none" kern="1200" spc="-15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E" sz="2600" dirty="0"/>
              <a:t>When practicing…</a:t>
            </a:r>
          </a:p>
          <a:p>
            <a:endParaRPr lang="en-IE" sz="2600" dirty="0"/>
          </a:p>
          <a:p>
            <a:r>
              <a:rPr lang="en-IE" sz="2600" dirty="0"/>
              <a:t>Am I talking at a suitable </a:t>
            </a:r>
            <a:r>
              <a:rPr lang="en-IE" sz="2600" b="1" dirty="0"/>
              <a:t>pace</a:t>
            </a:r>
            <a:r>
              <a:rPr lang="en-IE" sz="2600" dirty="0"/>
              <a:t>? </a:t>
            </a:r>
          </a:p>
          <a:p>
            <a:endParaRPr lang="en-IE" sz="2600" dirty="0"/>
          </a:p>
          <a:p>
            <a:r>
              <a:rPr lang="en-IE" sz="2600" dirty="0"/>
              <a:t>Is the information </a:t>
            </a:r>
            <a:r>
              <a:rPr lang="en-IE" sz="2600" b="1" dirty="0"/>
              <a:t>clear</a:t>
            </a:r>
            <a:r>
              <a:rPr lang="en-IE" sz="2600" dirty="0"/>
              <a:t>? </a:t>
            </a:r>
          </a:p>
          <a:p>
            <a:r>
              <a:rPr lang="en-IE" sz="2600" dirty="0"/>
              <a:t> </a:t>
            </a:r>
          </a:p>
          <a:p>
            <a:r>
              <a:rPr lang="en-IE" sz="2600" dirty="0"/>
              <a:t>Who is saying what?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BCA8067-9331-55B1-55F3-B5CABB240F04}"/>
              </a:ext>
            </a:extLst>
          </p:cNvPr>
          <p:cNvSpPr txBox="1">
            <a:spLocks/>
          </p:cNvSpPr>
          <p:nvPr/>
        </p:nvSpPr>
        <p:spPr>
          <a:xfrm>
            <a:off x="260893" y="2017254"/>
            <a:ext cx="3193860" cy="3443362"/>
          </a:xfrm>
          <a:prstGeom prst="rect">
            <a:avLst/>
          </a:prstGeom>
          <a:solidFill>
            <a:srgbClr val="F8FF8E"/>
          </a:solidFill>
        </p:spPr>
        <p:txBody>
          <a:bodyPr vert="horz" wrap="square" lIns="0" tIns="0" rIns="0" bIns="0" rtlCol="0" anchor="t" anchorCtr="0">
            <a:normAutofit fontScale="6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u="none" kern="1200" spc="-15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E" dirty="0"/>
              <a:t>Where are you presenting?</a:t>
            </a:r>
          </a:p>
          <a:p>
            <a:endParaRPr lang="en-IE" dirty="0"/>
          </a:p>
          <a:p>
            <a:r>
              <a:rPr lang="en-IE" dirty="0"/>
              <a:t>Is the space </a:t>
            </a:r>
            <a:r>
              <a:rPr lang="en-IE" b="1" dirty="0"/>
              <a:t>quiet</a:t>
            </a:r>
            <a:r>
              <a:rPr lang="en-IE" dirty="0"/>
              <a:t>?</a:t>
            </a:r>
          </a:p>
          <a:p>
            <a:endParaRPr lang="en-IE" dirty="0"/>
          </a:p>
          <a:p>
            <a:r>
              <a:rPr lang="en-IE" dirty="0"/>
              <a:t>Do you have the necessary </a:t>
            </a:r>
            <a:r>
              <a:rPr lang="en-IE" b="1" dirty="0"/>
              <a:t>technology</a:t>
            </a:r>
            <a:r>
              <a:rPr lang="en-IE" dirty="0"/>
              <a:t> set up?</a:t>
            </a:r>
          </a:p>
          <a:p>
            <a:endParaRPr lang="en-IE" dirty="0"/>
          </a:p>
          <a:p>
            <a:r>
              <a:rPr lang="en-IE" dirty="0"/>
              <a:t>Is it all working? </a:t>
            </a:r>
          </a:p>
        </p:txBody>
      </p:sp>
      <p:pic>
        <p:nvPicPr>
          <p:cNvPr id="20" name="Graphic 19" descr="Stopwatch 66% with solid fill">
            <a:extLst>
              <a:ext uri="{FF2B5EF4-FFF2-40B4-BE49-F238E27FC236}">
                <a16:creationId xmlns:a16="http://schemas.microsoft.com/office/drawing/2014/main" id="{9B93A935-A5BD-9773-FB05-453E6FDCD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8656" y="5460616"/>
            <a:ext cx="998033" cy="998033"/>
          </a:xfrm>
          <a:prstGeom prst="rect">
            <a:avLst/>
          </a:prstGeom>
        </p:spPr>
      </p:pic>
      <p:pic>
        <p:nvPicPr>
          <p:cNvPr id="22" name="Graphic 21" descr="Radio microphone with solid fill">
            <a:extLst>
              <a:ext uri="{FF2B5EF4-FFF2-40B4-BE49-F238E27FC236}">
                <a16:creationId xmlns:a16="http://schemas.microsoft.com/office/drawing/2014/main" id="{0D8C6CAD-361C-04BB-D794-30B5AEBAF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423" y="5522585"/>
            <a:ext cx="914400" cy="914400"/>
          </a:xfrm>
          <a:prstGeom prst="rect">
            <a:avLst/>
          </a:prstGeom>
        </p:spPr>
      </p:pic>
      <p:pic>
        <p:nvPicPr>
          <p:cNvPr id="24" name="Graphic 23" descr="Comment Heart with solid fill">
            <a:extLst>
              <a:ext uri="{FF2B5EF4-FFF2-40B4-BE49-F238E27FC236}">
                <a16:creationId xmlns:a16="http://schemas.microsoft.com/office/drawing/2014/main" id="{B921A545-DA7A-827A-3B1F-21521363D5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01143" y="5417648"/>
            <a:ext cx="797727" cy="797727"/>
          </a:xfrm>
          <a:prstGeom prst="rect">
            <a:avLst/>
          </a:prstGeom>
        </p:spPr>
      </p:pic>
      <p:pic>
        <p:nvPicPr>
          <p:cNvPr id="26" name="Graphic 25" descr="Smiling face with solid fill with solid fill">
            <a:extLst>
              <a:ext uri="{FF2B5EF4-FFF2-40B4-BE49-F238E27FC236}">
                <a16:creationId xmlns:a16="http://schemas.microsoft.com/office/drawing/2014/main" id="{7E5E3CE3-B6D6-3756-6276-F0AF5438C6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19494" y="5737726"/>
            <a:ext cx="800191" cy="800191"/>
          </a:xfrm>
          <a:prstGeom prst="rect">
            <a:avLst/>
          </a:prstGeom>
        </p:spPr>
      </p:pic>
      <p:pic>
        <p:nvPicPr>
          <p:cNvPr id="27" name="Picture 26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C30FAEC6-1A66-D172-7904-1082E2BD55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2273" y="-195872"/>
            <a:ext cx="3780555" cy="1294537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50D336B-2AD6-FA69-A7A8-BE261347F4CA}"/>
              </a:ext>
            </a:extLst>
          </p:cNvPr>
          <p:cNvCxnSpPr>
            <a:cxnSpLocks/>
          </p:cNvCxnSpPr>
          <p:nvPr/>
        </p:nvCxnSpPr>
        <p:spPr>
          <a:xfrm flipH="1">
            <a:off x="3695191" y="1873593"/>
            <a:ext cx="18265" cy="4725922"/>
          </a:xfrm>
          <a:prstGeom prst="line">
            <a:avLst/>
          </a:prstGeom>
          <a:ln w="38100"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286A81-FCCB-B585-167C-E173197AE404}"/>
              </a:ext>
            </a:extLst>
          </p:cNvPr>
          <p:cNvCxnSpPr>
            <a:cxnSpLocks/>
          </p:cNvCxnSpPr>
          <p:nvPr/>
        </p:nvCxnSpPr>
        <p:spPr>
          <a:xfrm flipH="1">
            <a:off x="7822048" y="1873593"/>
            <a:ext cx="57105" cy="4754489"/>
          </a:xfrm>
          <a:prstGeom prst="line">
            <a:avLst/>
          </a:prstGeom>
          <a:ln w="38100"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014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3B97E7E4-8FE8-C0C7-3251-D67D2BD48E29}"/>
              </a:ext>
            </a:extLst>
          </p:cNvPr>
          <p:cNvSpPr txBox="1"/>
          <p:nvPr/>
        </p:nvSpPr>
        <p:spPr>
          <a:xfrm>
            <a:off x="6874802" y="3063976"/>
            <a:ext cx="396412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6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Visual Aids</a:t>
            </a:r>
          </a:p>
          <a:p>
            <a:endParaRPr lang="en-IE" sz="3600" spc="-150" dirty="0">
              <a:solidFill>
                <a:srgbClr val="005B5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IE" sz="3600" spc="-150" dirty="0">
              <a:solidFill>
                <a:srgbClr val="005B5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56421-72C4-9322-8A3A-260493823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60" y="321150"/>
            <a:ext cx="7555914" cy="1140245"/>
          </a:xfrm>
          <a:solidFill>
            <a:srgbClr val="FFE8D4"/>
          </a:solidFill>
        </p:spPr>
        <p:txBody>
          <a:bodyPr>
            <a:normAutofit fontScale="90000"/>
          </a:bodyPr>
          <a:lstStyle/>
          <a:p>
            <a:r>
              <a:rPr lang="en-IE" sz="4000" dirty="0"/>
              <a:t>Engaging Your Audience </a:t>
            </a:r>
            <a:r>
              <a:rPr lang="en-IE" sz="4000" strike="sngStrike" dirty="0"/>
              <a:t>Through Body Language…</a:t>
            </a:r>
            <a:br>
              <a:rPr lang="en-IE" dirty="0"/>
            </a:br>
            <a:r>
              <a:rPr lang="en-IE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E4AE0-41F9-E79E-F249-EC397D72F2F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BCBFB-AB11-7AFB-60D5-1838D35BF76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AC26D-4650-D481-347A-685C7A12E19B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9F311D-51AB-4E49-CC12-9B4101A5B0A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4F4FD6-F6FE-288C-5355-8780DD3058B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782AC5-C687-E461-A809-54A39A7031B2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5A6812-5696-3F0A-3349-E2C99158AAA1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76ADD4-1CFD-90AE-C7B2-EB618BA0A34D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DBC4A3-55BF-4C27-C277-A98F0583BB7D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7FDDFF2-A7A2-7128-3CD3-6EA93EECCB51}"/>
              </a:ext>
            </a:extLst>
          </p:cNvPr>
          <p:cNvSpPr txBox="1">
            <a:spLocks/>
          </p:cNvSpPr>
          <p:nvPr/>
        </p:nvSpPr>
        <p:spPr>
          <a:xfrm>
            <a:off x="2726677" y="2043567"/>
            <a:ext cx="2599968" cy="1696329"/>
          </a:xfrm>
          <a:prstGeom prst="rect">
            <a:avLst/>
          </a:prstGeom>
          <a:solidFill>
            <a:srgbClr val="FFE8D4"/>
          </a:solidFill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u="none" kern="1200" spc="-15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E" dirty="0"/>
              <a:t>Use of Notes</a:t>
            </a:r>
          </a:p>
        </p:txBody>
      </p:sp>
      <p:pic>
        <p:nvPicPr>
          <p:cNvPr id="15" name="Graphic 14" descr="Eyes with solid fill">
            <a:extLst>
              <a:ext uri="{FF2B5EF4-FFF2-40B4-BE49-F238E27FC236}">
                <a16:creationId xmlns:a16="http://schemas.microsoft.com/office/drawing/2014/main" id="{C87137DA-69FA-B034-EDD2-0980F35F6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73980">
            <a:off x="9587352" y="2806671"/>
            <a:ext cx="1191037" cy="119103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B73C2C0-E621-F0B6-90BA-A216975A25B7}"/>
              </a:ext>
            </a:extLst>
          </p:cNvPr>
          <p:cNvSpPr txBox="1">
            <a:spLocks/>
          </p:cNvSpPr>
          <p:nvPr/>
        </p:nvSpPr>
        <p:spPr>
          <a:xfrm>
            <a:off x="534815" y="3413947"/>
            <a:ext cx="1870759" cy="1612902"/>
          </a:xfrm>
          <a:prstGeom prst="rect">
            <a:avLst/>
          </a:prstGeom>
          <a:solidFill>
            <a:srgbClr val="FFE8D4"/>
          </a:solidFill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u="none" kern="1200" spc="-15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E" dirty="0"/>
              <a:t>Gestures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98400D9-B1F2-0A9E-9FE5-70F978874337}"/>
              </a:ext>
            </a:extLst>
          </p:cNvPr>
          <p:cNvSpPr txBox="1">
            <a:spLocks/>
          </p:cNvSpPr>
          <p:nvPr/>
        </p:nvSpPr>
        <p:spPr>
          <a:xfrm>
            <a:off x="3488662" y="4741324"/>
            <a:ext cx="2085793" cy="1612902"/>
          </a:xfrm>
          <a:prstGeom prst="rect">
            <a:avLst/>
          </a:prstGeom>
          <a:solidFill>
            <a:srgbClr val="FFE8D4"/>
          </a:solidFill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u="none" kern="1200" spc="-15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E" dirty="0"/>
              <a:t>Teamwork</a:t>
            </a:r>
          </a:p>
        </p:txBody>
      </p:sp>
      <p:pic>
        <p:nvPicPr>
          <p:cNvPr id="20" name="Graphic 19" descr="Postit Notes with solid fill">
            <a:extLst>
              <a:ext uri="{FF2B5EF4-FFF2-40B4-BE49-F238E27FC236}">
                <a16:creationId xmlns:a16="http://schemas.microsoft.com/office/drawing/2014/main" id="{DF755EC7-EFF6-B9D8-E353-841658EE5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0289" y="2675455"/>
            <a:ext cx="914400" cy="914400"/>
          </a:xfrm>
          <a:prstGeom prst="rect">
            <a:avLst/>
          </a:prstGeom>
        </p:spPr>
      </p:pic>
      <p:pic>
        <p:nvPicPr>
          <p:cNvPr id="24" name="Graphic 23" descr="Sign language with solid fill">
            <a:extLst>
              <a:ext uri="{FF2B5EF4-FFF2-40B4-BE49-F238E27FC236}">
                <a16:creationId xmlns:a16="http://schemas.microsoft.com/office/drawing/2014/main" id="{95BD5007-3CF9-D62F-591A-90F8B91A6D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8021" y="3912192"/>
            <a:ext cx="914400" cy="914400"/>
          </a:xfrm>
          <a:prstGeom prst="rect">
            <a:avLst/>
          </a:prstGeom>
        </p:spPr>
      </p:pic>
      <p:pic>
        <p:nvPicPr>
          <p:cNvPr id="26" name="Graphic 25" descr="Group of men with solid fill">
            <a:extLst>
              <a:ext uri="{FF2B5EF4-FFF2-40B4-BE49-F238E27FC236}">
                <a16:creationId xmlns:a16="http://schemas.microsoft.com/office/drawing/2014/main" id="{7FE2DB34-FB4A-0142-9C11-41D6449863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74358" y="5351271"/>
            <a:ext cx="914400" cy="9144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3A2DB00-2C41-2A54-4BBB-391CFC8D519B}"/>
              </a:ext>
            </a:extLst>
          </p:cNvPr>
          <p:cNvSpPr txBox="1"/>
          <p:nvPr/>
        </p:nvSpPr>
        <p:spPr>
          <a:xfrm>
            <a:off x="7363496" y="1126883"/>
            <a:ext cx="396412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6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Minimal Distractions</a:t>
            </a:r>
          </a:p>
          <a:p>
            <a:endParaRPr lang="en-IE" sz="3600" spc="-150" dirty="0">
              <a:solidFill>
                <a:srgbClr val="005B5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IE" sz="3600" spc="-150" dirty="0">
              <a:solidFill>
                <a:srgbClr val="005B5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9" name="Picture 28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AE9EAFD1-5FC6-C4D7-D469-273E80E40C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8435" y="-196618"/>
            <a:ext cx="3780555" cy="129453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A0E7F52-3490-9ECE-2E73-FB60CEC84445}"/>
              </a:ext>
            </a:extLst>
          </p:cNvPr>
          <p:cNvSpPr txBox="1"/>
          <p:nvPr/>
        </p:nvSpPr>
        <p:spPr>
          <a:xfrm rot="21132462">
            <a:off x="2398238" y="946596"/>
            <a:ext cx="240976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6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 Zoom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0A791A7-9C1D-8C37-E3C4-7EC78B0AD204}"/>
              </a:ext>
            </a:extLst>
          </p:cNvPr>
          <p:cNvCxnSpPr>
            <a:cxnSpLocks/>
          </p:cNvCxnSpPr>
          <p:nvPr/>
        </p:nvCxnSpPr>
        <p:spPr>
          <a:xfrm flipH="1">
            <a:off x="6237137" y="1641856"/>
            <a:ext cx="18265" cy="4725922"/>
          </a:xfrm>
          <a:prstGeom prst="line">
            <a:avLst/>
          </a:prstGeom>
          <a:ln w="38100"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 descr="QR Code with solid fill">
            <a:extLst>
              <a:ext uri="{FF2B5EF4-FFF2-40B4-BE49-F238E27FC236}">
                <a16:creationId xmlns:a16="http://schemas.microsoft.com/office/drawing/2014/main" id="{C49EFB5F-6BC9-C1E6-7870-2E0A64F0FC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90397" y="3788002"/>
            <a:ext cx="784945" cy="78494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B171D63-C2EA-0E22-0F3E-5F8C2F30F011}"/>
              </a:ext>
            </a:extLst>
          </p:cNvPr>
          <p:cNvGrpSpPr/>
          <p:nvPr/>
        </p:nvGrpSpPr>
        <p:grpSpPr>
          <a:xfrm>
            <a:off x="6926911" y="3953532"/>
            <a:ext cx="2221860" cy="784944"/>
            <a:chOff x="4728626" y="2971800"/>
            <a:chExt cx="2693352" cy="914400"/>
          </a:xfrm>
        </p:grpSpPr>
        <p:pic>
          <p:nvPicPr>
            <p:cNvPr id="37" name="Graphic 36" descr="Presentation with checklist with solid fill">
              <a:extLst>
                <a:ext uri="{FF2B5EF4-FFF2-40B4-BE49-F238E27FC236}">
                  <a16:creationId xmlns:a16="http://schemas.microsoft.com/office/drawing/2014/main" id="{4A6F9E3D-741B-9501-CB81-346A28754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728626" y="2971800"/>
              <a:ext cx="914400" cy="914400"/>
            </a:xfrm>
            <a:prstGeom prst="rect">
              <a:avLst/>
            </a:prstGeom>
          </p:spPr>
        </p:pic>
        <p:pic>
          <p:nvPicPr>
            <p:cNvPr id="38" name="Graphic 37" descr="Presentation with bar chart with solid fill">
              <a:extLst>
                <a:ext uri="{FF2B5EF4-FFF2-40B4-BE49-F238E27FC236}">
                  <a16:creationId xmlns:a16="http://schemas.microsoft.com/office/drawing/2014/main" id="{80E01753-2DC1-69A1-1D73-47A4ACD6C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  <p:pic>
          <p:nvPicPr>
            <p:cNvPr id="39" name="Graphic 38" descr="Presentation with pie chart with solid fill">
              <a:extLst>
                <a:ext uri="{FF2B5EF4-FFF2-40B4-BE49-F238E27FC236}">
                  <a16:creationId xmlns:a16="http://schemas.microsoft.com/office/drawing/2014/main" id="{E0873DA7-81CD-6E0F-A2FD-5C3A3594C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507578" y="2971800"/>
              <a:ext cx="914400" cy="914400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A412002-0E38-9668-CB62-AC4CC06B0CCE}"/>
              </a:ext>
            </a:extLst>
          </p:cNvPr>
          <p:cNvSpPr txBox="1"/>
          <p:nvPr/>
        </p:nvSpPr>
        <p:spPr>
          <a:xfrm>
            <a:off x="6679295" y="5351271"/>
            <a:ext cx="240976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6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Turn Taking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2557F8-DC3D-8979-B7C4-578AF0D67DAA}"/>
              </a:ext>
            </a:extLst>
          </p:cNvPr>
          <p:cNvSpPr txBox="1"/>
          <p:nvPr/>
        </p:nvSpPr>
        <p:spPr>
          <a:xfrm>
            <a:off x="5482038" y="6457944"/>
            <a:ext cx="670996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*On Zoom there is more emphasis needed on tone and words used!</a:t>
            </a:r>
          </a:p>
        </p:txBody>
      </p:sp>
      <p:pic>
        <p:nvPicPr>
          <p:cNvPr id="22" name="Graphic 21" descr="Spilt/Cracked Glass Of Milk with solid fill">
            <a:extLst>
              <a:ext uri="{FF2B5EF4-FFF2-40B4-BE49-F238E27FC236}">
                <a16:creationId xmlns:a16="http://schemas.microsoft.com/office/drawing/2014/main" id="{82CE55CD-2FA9-715E-D1D0-837F85D4BA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191278" y="1794662"/>
            <a:ext cx="914400" cy="914400"/>
          </a:xfrm>
          <a:prstGeom prst="rect">
            <a:avLst/>
          </a:prstGeom>
        </p:spPr>
      </p:pic>
      <p:pic>
        <p:nvPicPr>
          <p:cNvPr id="28" name="Graphic 27" descr="Comment Slash Silence with solid fill">
            <a:extLst>
              <a:ext uri="{FF2B5EF4-FFF2-40B4-BE49-F238E27FC236}">
                <a16:creationId xmlns:a16="http://schemas.microsoft.com/office/drawing/2014/main" id="{2448BFEC-8ED8-563C-5A83-39DF46F12D6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595002" y="1794662"/>
            <a:ext cx="914400" cy="914400"/>
          </a:xfrm>
          <a:prstGeom prst="rect">
            <a:avLst/>
          </a:prstGeom>
        </p:spPr>
      </p:pic>
      <p:sp>
        <p:nvSpPr>
          <p:cNvPr id="45" name="Arrow: Right 44">
            <a:extLst>
              <a:ext uri="{FF2B5EF4-FFF2-40B4-BE49-F238E27FC236}">
                <a16:creationId xmlns:a16="http://schemas.microsoft.com/office/drawing/2014/main" id="{8B9F834F-8394-24CC-A06B-1D0A06C584E0}"/>
              </a:ext>
            </a:extLst>
          </p:cNvPr>
          <p:cNvSpPr/>
          <p:nvPr/>
        </p:nvSpPr>
        <p:spPr>
          <a:xfrm>
            <a:off x="5553635" y="5537494"/>
            <a:ext cx="1015023" cy="296378"/>
          </a:xfrm>
          <a:prstGeom prst="rightArrow">
            <a:avLst/>
          </a:prstGeom>
          <a:solidFill>
            <a:srgbClr val="FF791E"/>
          </a:solidFill>
          <a:ln>
            <a:solidFill>
              <a:srgbClr val="FF79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072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A4DA-1E22-E0C8-FFC0-6038966E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950" y="3091558"/>
            <a:ext cx="8152468" cy="743249"/>
          </a:xfrm>
        </p:spPr>
        <p:txBody>
          <a:bodyPr>
            <a:normAutofit/>
          </a:bodyPr>
          <a:lstStyle/>
          <a:p>
            <a:r>
              <a:rPr lang="en-IE" dirty="0"/>
              <a:t>Be confident in your idea and in yourself!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57111-1324-1C79-0A89-3EC602BBFFF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F8EC6-CDB1-2589-44AA-AFCFEFC0DE3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EF229-6B44-5F48-3769-A6BD7E140B31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C3A255-D21F-6A16-31E3-BE79AB65270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747B52-3CA3-2D8B-6D0B-2E87B957C6D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71A494-B064-67B9-3F0A-403D090B5D5A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9D3C36-CAA4-FCE8-534D-454DF8515BA6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2BA32F-3732-D1BF-F4A8-1B3115B595CF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9D0852-D08A-38F8-BAC4-4784C29B6FBE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5" name="Picture 14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6E822C58-E2D3-4664-5234-1C0DC47EA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310" y="-133693"/>
            <a:ext cx="3780555" cy="129453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20E59EC-B18D-0079-BF23-F54755E6C974}"/>
              </a:ext>
            </a:extLst>
          </p:cNvPr>
          <p:cNvSpPr txBox="1">
            <a:spLocks/>
          </p:cNvSpPr>
          <p:nvPr/>
        </p:nvSpPr>
        <p:spPr>
          <a:xfrm>
            <a:off x="3691535" y="1190778"/>
            <a:ext cx="4071132" cy="84083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u="none" kern="1200" spc="-15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E" sz="3600" dirty="0"/>
              <a:t>Answering Questions</a:t>
            </a:r>
          </a:p>
        </p:txBody>
      </p:sp>
      <p:pic>
        <p:nvPicPr>
          <p:cNvPr id="18" name="Graphic 17" descr="Stopwatch 66% with solid fill">
            <a:extLst>
              <a:ext uri="{FF2B5EF4-FFF2-40B4-BE49-F238E27FC236}">
                <a16:creationId xmlns:a16="http://schemas.microsoft.com/office/drawing/2014/main" id="{E74EDD14-7FE8-7546-38B5-21027A693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03128" y="979066"/>
            <a:ext cx="998033" cy="99803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F231541B-62CE-0E67-595C-B097CB2F207F}"/>
              </a:ext>
            </a:extLst>
          </p:cNvPr>
          <p:cNvSpPr txBox="1">
            <a:spLocks/>
          </p:cNvSpPr>
          <p:nvPr/>
        </p:nvSpPr>
        <p:spPr>
          <a:xfrm>
            <a:off x="8175549" y="1225497"/>
            <a:ext cx="425588" cy="6026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u="none" kern="1200" spc="-15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E" b="1" dirty="0"/>
              <a:t>3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1FEC3DE-3988-1185-8E2C-594233A5FA76}"/>
              </a:ext>
            </a:extLst>
          </p:cNvPr>
          <p:cNvSpPr txBox="1">
            <a:spLocks/>
          </p:cNvSpPr>
          <p:nvPr/>
        </p:nvSpPr>
        <p:spPr>
          <a:xfrm>
            <a:off x="3471640" y="5249056"/>
            <a:ext cx="5248720" cy="109287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u="none" kern="1200" spc="-15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E" sz="4000" dirty="0"/>
              <a:t>Think outside the box</a:t>
            </a:r>
          </a:p>
        </p:txBody>
      </p:sp>
      <p:pic>
        <p:nvPicPr>
          <p:cNvPr id="23" name="Graphic 22" descr="Packing Box Open outline">
            <a:extLst>
              <a:ext uri="{FF2B5EF4-FFF2-40B4-BE49-F238E27FC236}">
                <a16:creationId xmlns:a16="http://schemas.microsoft.com/office/drawing/2014/main" id="{612E4D0E-1D86-F819-3491-E6B3D2BA97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84310" y="5104422"/>
            <a:ext cx="914400" cy="9144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529F71-0FDA-046F-2CE4-85FFBE0B130B}"/>
              </a:ext>
            </a:extLst>
          </p:cNvPr>
          <p:cNvCxnSpPr>
            <a:cxnSpLocks/>
          </p:cNvCxnSpPr>
          <p:nvPr/>
        </p:nvCxnSpPr>
        <p:spPr>
          <a:xfrm>
            <a:off x="660389" y="2359563"/>
            <a:ext cx="10486147" cy="0"/>
          </a:xfrm>
          <a:prstGeom prst="line">
            <a:avLst/>
          </a:prstGeom>
          <a:ln w="38100"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C17985-C282-A529-33D0-E1143205BB99}"/>
              </a:ext>
            </a:extLst>
          </p:cNvPr>
          <p:cNvCxnSpPr>
            <a:cxnSpLocks/>
          </p:cNvCxnSpPr>
          <p:nvPr/>
        </p:nvCxnSpPr>
        <p:spPr>
          <a:xfrm>
            <a:off x="656111" y="4541931"/>
            <a:ext cx="10486147" cy="0"/>
          </a:xfrm>
          <a:prstGeom prst="line">
            <a:avLst/>
          </a:prstGeom>
          <a:ln w="38100"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34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F1170E-FA1B-DE44-B2D2-ED5781DA56A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D68A2-66BD-544B-B6E7-4BF1CE4F8344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E864F-86BB-2B4B-ADDB-BDF681149C3E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F2932-90A1-5C48-B36D-F8E472ECB36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8AB5AF-7273-4F4A-BDB3-5CD03DAB3C7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222B5A-A3A4-7A40-BE45-AA1BF3CC41C3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A196D1-3FE7-3B4E-803E-20E36DB75276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B7DB0C-8569-7B47-89A3-94F36A31F6A8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CD4742-CF49-4E48-B858-39959D91D80B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C19DC36-1A6E-084B-9449-A8759327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530" y="3115339"/>
            <a:ext cx="2928725" cy="627321"/>
          </a:xfrm>
        </p:spPr>
        <p:txBody>
          <a:bodyPr>
            <a:normAutofit fontScale="90000"/>
          </a:bodyPr>
          <a:lstStyle/>
          <a:p>
            <a:r>
              <a:rPr lang="en-US" dirty="0"/>
              <a:t>Any Questions?</a:t>
            </a:r>
          </a:p>
        </p:txBody>
      </p:sp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7725F19-29E3-83D8-0DF5-C9173DFF2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3421"/>
            <a:ext cx="5724895" cy="19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0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08930-8C1F-8848-A881-599C51D945F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4DF4F-F7CB-F448-A7C2-1E0EF2FEB44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0F691-DA31-8C4C-8749-C53EB238BE7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2F8099-B053-EF4F-AAB9-C01E1C01A66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27F1BC-4B4C-304C-9640-47C74673CD1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350A28-AC0D-5E43-BFF5-D4D7075BCC7E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6F1C6C3-79A7-8F44-BBE1-B993F0CC295B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7788DD-424E-4648-A5EF-F3AC8157F090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6DC92D-7902-E94D-B10F-12A08B6EFB8E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1A4CA0-7510-5141-A606-35C80F0D9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786" y="884578"/>
            <a:ext cx="4366372" cy="939671"/>
          </a:xfrm>
        </p:spPr>
        <p:txBody>
          <a:bodyPr>
            <a:noAutofit/>
          </a:bodyPr>
          <a:lstStyle/>
          <a:p>
            <a:r>
              <a:rPr lang="en-US" sz="4400" dirty="0"/>
              <a:t>Pitch Preparation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84B6AA-26BA-B531-5B4F-D7586D72B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794" y="2117374"/>
            <a:ext cx="8058411" cy="4001064"/>
          </a:xfrm>
          <a:prstGeom prst="rect">
            <a:avLst/>
          </a:prstGeom>
        </p:spPr>
      </p:pic>
      <p:pic>
        <p:nvPicPr>
          <p:cNvPr id="18" name="Graphic 17" descr="Meeting with solid fill">
            <a:extLst>
              <a:ext uri="{FF2B5EF4-FFF2-40B4-BE49-F238E27FC236}">
                <a16:creationId xmlns:a16="http://schemas.microsoft.com/office/drawing/2014/main" id="{33EE6F75-79F4-21D5-E66F-A852AD5ED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786" y="1649552"/>
            <a:ext cx="4077861" cy="4077861"/>
          </a:xfrm>
          <a:prstGeom prst="rect">
            <a:avLst/>
          </a:prstGeom>
        </p:spPr>
      </p:pic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38204BA2-5F21-E40C-7C4C-3844F593B36A}"/>
              </a:ext>
            </a:extLst>
          </p:cNvPr>
          <p:cNvSpPr txBox="1">
            <a:spLocks/>
          </p:cNvSpPr>
          <p:nvPr/>
        </p:nvSpPr>
        <p:spPr>
          <a:xfrm>
            <a:off x="5887770" y="2255118"/>
            <a:ext cx="4366372" cy="2881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rgbClr val="7BB9C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dirty="0"/>
              <a:t>Purpose 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Structure 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Content </a:t>
            </a:r>
          </a:p>
        </p:txBody>
      </p:sp>
      <p:pic>
        <p:nvPicPr>
          <p:cNvPr id="20" name="Graphic 19" descr="Checkbox Ticked with solid fill">
            <a:extLst>
              <a:ext uri="{FF2B5EF4-FFF2-40B4-BE49-F238E27FC236}">
                <a16:creationId xmlns:a16="http://schemas.microsoft.com/office/drawing/2014/main" id="{42A8A8DC-77B2-FA2D-616B-79D4379813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4197" y="2255118"/>
            <a:ext cx="914400" cy="914400"/>
          </a:xfrm>
          <a:prstGeom prst="rect">
            <a:avLst/>
          </a:prstGeom>
        </p:spPr>
      </p:pic>
      <p:pic>
        <p:nvPicPr>
          <p:cNvPr id="21" name="Graphic 20" descr="Checkbox Ticked with solid fill">
            <a:extLst>
              <a:ext uri="{FF2B5EF4-FFF2-40B4-BE49-F238E27FC236}">
                <a16:creationId xmlns:a16="http://schemas.microsoft.com/office/drawing/2014/main" id="{874EDDA8-BCBB-541D-3D4B-8EBDE0E8B5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4197" y="3231283"/>
            <a:ext cx="914400" cy="914400"/>
          </a:xfrm>
          <a:prstGeom prst="rect">
            <a:avLst/>
          </a:prstGeom>
        </p:spPr>
      </p:pic>
      <p:pic>
        <p:nvPicPr>
          <p:cNvPr id="22" name="Graphic 21" descr="Checkbox Ticked with solid fill">
            <a:extLst>
              <a:ext uri="{FF2B5EF4-FFF2-40B4-BE49-F238E27FC236}">
                <a16:creationId xmlns:a16="http://schemas.microsoft.com/office/drawing/2014/main" id="{E78D06E0-26D5-9B29-BB95-A440AB48AC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4197" y="4172896"/>
            <a:ext cx="914400" cy="914400"/>
          </a:xfrm>
          <a:prstGeom prst="rect">
            <a:avLst/>
          </a:prstGeom>
        </p:spPr>
      </p:pic>
      <p:pic>
        <p:nvPicPr>
          <p:cNvPr id="24" name="Picture 2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E7E73E-DD41-F829-899D-7C2ACF7FB8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5739" y="-298799"/>
            <a:ext cx="3955424" cy="135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3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73292609-A73B-C327-4F45-0DD9F4802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117" y="-249085"/>
            <a:ext cx="3780555" cy="1294537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ED82482F-3AF9-1EC7-2353-9FDE77F3EA2A}"/>
              </a:ext>
            </a:extLst>
          </p:cNvPr>
          <p:cNvSpPr/>
          <p:nvPr/>
        </p:nvSpPr>
        <p:spPr>
          <a:xfrm>
            <a:off x="4395455" y="2719417"/>
            <a:ext cx="3223856" cy="135441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79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0E931-944B-DD46-0E70-DB34422D1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173" y="2965609"/>
            <a:ext cx="2265654" cy="840837"/>
          </a:xfrm>
        </p:spPr>
        <p:txBody>
          <a:bodyPr>
            <a:normAutofit fontScale="90000"/>
          </a:bodyPr>
          <a:lstStyle/>
          <a:p>
            <a:r>
              <a:rPr lang="en-IE" sz="5300" dirty="0"/>
              <a:t>Purpose</a:t>
            </a:r>
            <a:br>
              <a:rPr lang="en-IE" dirty="0"/>
            </a:br>
            <a:br>
              <a:rPr lang="en-IE" dirty="0"/>
            </a:br>
            <a:br>
              <a:rPr lang="en-IE" dirty="0"/>
            </a:b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DD885-9954-9FBB-E844-6AC73186D60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7BF34-1341-71F3-9FC8-300C42E54BB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D51D60-C5CA-1BF5-C486-F499F0F6A918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41D042-191F-6C7E-1AAC-EEA9A1D2049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8FE73E-20E9-1358-4270-1309862C200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A8452B-5122-875D-6BDA-44ACF332CF6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8DE3B6-6400-8B62-35C9-6C82B0427B2E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9B88B6-12DD-A156-B8BD-83E818685AE0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9F1F1E-5629-C310-DCB3-419FB9BB178D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804A2C-783C-60C3-EDA2-DC288AA569BA}"/>
              </a:ext>
            </a:extLst>
          </p:cNvPr>
          <p:cNvSpPr txBox="1"/>
          <p:nvPr/>
        </p:nvSpPr>
        <p:spPr>
          <a:xfrm>
            <a:off x="924614" y="945143"/>
            <a:ext cx="3505791" cy="16619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IE" sz="3400" spc="-150" dirty="0">
                <a:solidFill>
                  <a:srgbClr val="001A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the purpose of your product or service?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33C7FD-7EDC-E630-D9EF-0BBBF3D95AD8}"/>
              </a:ext>
            </a:extLst>
          </p:cNvPr>
          <p:cNvSpPr txBox="1"/>
          <p:nvPr/>
        </p:nvSpPr>
        <p:spPr>
          <a:xfrm>
            <a:off x="443406" y="4479244"/>
            <a:ext cx="4519767" cy="11387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IE" sz="3400" spc="-150" dirty="0">
                <a:solidFill>
                  <a:srgbClr val="001A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the key message of your pitch?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746733-37BF-B86C-F618-A764E82A3C76}"/>
              </a:ext>
            </a:extLst>
          </p:cNvPr>
          <p:cNvSpPr txBox="1"/>
          <p:nvPr/>
        </p:nvSpPr>
        <p:spPr>
          <a:xfrm>
            <a:off x="6926617" y="1059628"/>
            <a:ext cx="4126220" cy="16619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IE" sz="3400" spc="-150" dirty="0">
                <a:solidFill>
                  <a:srgbClr val="001A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the opportunity for your product or service?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8103FD-75F8-EE32-BD66-6A04C39E125B}"/>
              </a:ext>
            </a:extLst>
          </p:cNvPr>
          <p:cNvSpPr txBox="1"/>
          <p:nvPr/>
        </p:nvSpPr>
        <p:spPr>
          <a:xfrm>
            <a:off x="6850895" y="4320025"/>
            <a:ext cx="4550942" cy="16619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IE" sz="3400" spc="-150" dirty="0">
                <a:solidFill>
                  <a:srgbClr val="001A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do you want your audience to remember afterwards?</a:t>
            </a:r>
          </a:p>
        </p:txBody>
      </p:sp>
      <p:pic>
        <p:nvPicPr>
          <p:cNvPr id="16" name="Graphic 15" descr="Key with solid fill">
            <a:extLst>
              <a:ext uri="{FF2B5EF4-FFF2-40B4-BE49-F238E27FC236}">
                <a16:creationId xmlns:a16="http://schemas.microsoft.com/office/drawing/2014/main" id="{7C24163D-1724-14E2-18F6-BA77EBA73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6089" y="5524818"/>
            <a:ext cx="914400" cy="9144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4DB41D-A506-56FE-6B0C-14947DE1FABC}"/>
              </a:ext>
            </a:extLst>
          </p:cNvPr>
          <p:cNvCxnSpPr>
            <a:stCxn id="23" idx="0"/>
          </p:cNvCxnSpPr>
          <p:nvPr/>
        </p:nvCxnSpPr>
        <p:spPr>
          <a:xfrm flipV="1">
            <a:off x="6007383" y="0"/>
            <a:ext cx="0" cy="2719417"/>
          </a:xfrm>
          <a:prstGeom prst="line">
            <a:avLst/>
          </a:prstGeom>
          <a:ln w="38100"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DB26DA2-4539-3AA3-906C-708B0C956286}"/>
              </a:ext>
            </a:extLst>
          </p:cNvPr>
          <p:cNvCxnSpPr>
            <a:cxnSpLocks/>
            <a:stCxn id="23" idx="6"/>
          </p:cNvCxnSpPr>
          <p:nvPr/>
        </p:nvCxnSpPr>
        <p:spPr>
          <a:xfrm>
            <a:off x="7619311" y="3396625"/>
            <a:ext cx="4130729" cy="28179"/>
          </a:xfrm>
          <a:prstGeom prst="line">
            <a:avLst/>
          </a:prstGeom>
          <a:ln w="38100"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40F3328-7C13-AE1F-FBAF-01CBEA950AA7}"/>
              </a:ext>
            </a:extLst>
          </p:cNvPr>
          <p:cNvCxnSpPr>
            <a:cxnSpLocks/>
          </p:cNvCxnSpPr>
          <p:nvPr/>
        </p:nvCxnSpPr>
        <p:spPr>
          <a:xfrm flipV="1">
            <a:off x="6007383" y="4095613"/>
            <a:ext cx="0" cy="2762387"/>
          </a:xfrm>
          <a:prstGeom prst="line">
            <a:avLst/>
          </a:prstGeom>
          <a:ln w="38100"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7BF2B3A-2529-FA4D-83B7-410E33EFF670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0" y="3396625"/>
            <a:ext cx="4395455" cy="0"/>
          </a:xfrm>
          <a:prstGeom prst="line">
            <a:avLst/>
          </a:prstGeom>
          <a:ln w="38100"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phic 39" descr="Lightbulb and gear with solid fill">
            <a:extLst>
              <a:ext uri="{FF2B5EF4-FFF2-40B4-BE49-F238E27FC236}">
                <a16:creationId xmlns:a16="http://schemas.microsoft.com/office/drawing/2014/main" id="{26395ED1-B121-9605-2116-F37D3B380C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71627" y="700603"/>
            <a:ext cx="914400" cy="914400"/>
          </a:xfrm>
          <a:prstGeom prst="rect">
            <a:avLst/>
          </a:prstGeom>
        </p:spPr>
      </p:pic>
      <p:pic>
        <p:nvPicPr>
          <p:cNvPr id="42" name="Graphic 41" descr="Thought with solid fill">
            <a:extLst>
              <a:ext uri="{FF2B5EF4-FFF2-40B4-BE49-F238E27FC236}">
                <a16:creationId xmlns:a16="http://schemas.microsoft.com/office/drawing/2014/main" id="{D3D5D2C6-D16E-C77C-DA8A-E22FF8FCF6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4878" y="5417248"/>
            <a:ext cx="1397782" cy="1397782"/>
          </a:xfrm>
          <a:prstGeom prst="rect">
            <a:avLst/>
          </a:prstGeom>
        </p:spPr>
      </p:pic>
      <p:pic>
        <p:nvPicPr>
          <p:cNvPr id="57" name="Graphic 56" descr="Questions with solid fill">
            <a:extLst>
              <a:ext uri="{FF2B5EF4-FFF2-40B4-BE49-F238E27FC236}">
                <a16:creationId xmlns:a16="http://schemas.microsoft.com/office/drawing/2014/main" id="{1B82A527-82C3-367F-955A-12B99B2B71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8726" y="360412"/>
            <a:ext cx="1237191" cy="123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8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1EDF-D50C-F7AD-DE97-677DB1CB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323" y="424037"/>
            <a:ext cx="2628966" cy="840833"/>
          </a:xfrm>
        </p:spPr>
        <p:txBody>
          <a:bodyPr>
            <a:normAutofit fontScale="90000"/>
          </a:bodyPr>
          <a:lstStyle/>
          <a:p>
            <a:r>
              <a:rPr lang="en-IE" sz="5300" dirty="0"/>
              <a:t>Structure</a:t>
            </a:r>
            <a:br>
              <a:rPr lang="en-IE" dirty="0"/>
            </a:br>
            <a:br>
              <a:rPr lang="en-IE" dirty="0"/>
            </a:br>
            <a:br>
              <a:rPr lang="en-IE" dirty="0"/>
            </a:b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1359C-0F58-55FD-2542-A4CCC90017D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643BB-E197-3BF7-EEA5-F9717F2AAEE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EAA02-F107-9F0D-DE55-8116944C512F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FFB4B5-51A0-4FCB-C370-E06E32AA405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3B5701-89A8-C123-08C9-D11E21CF2F7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B10B7A-BE5D-7577-D0AF-D5C55CD8B8D5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C8DC70-FC2E-26C3-CDB1-9B883BC1C6B4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1A3497-7854-B93A-7923-666515721809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471BD0-7F61-C565-EDB4-59C9EB92FF4B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E1401-7315-C870-0861-C94ADEA05D74}"/>
              </a:ext>
            </a:extLst>
          </p:cNvPr>
          <p:cNvSpPr txBox="1"/>
          <p:nvPr/>
        </p:nvSpPr>
        <p:spPr>
          <a:xfrm>
            <a:off x="794639" y="3247503"/>
            <a:ext cx="310067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800" spc="-150" dirty="0">
                <a:solidFill>
                  <a:srgbClr val="001A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Beginning: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800" spc="-150" dirty="0">
                <a:solidFill>
                  <a:srgbClr val="001A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800" spc="-150" dirty="0">
                <a:solidFill>
                  <a:srgbClr val="001A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‘Hook’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800" spc="-150" dirty="0">
                <a:solidFill>
                  <a:srgbClr val="001A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E5306C-789A-1D71-78EA-B91404D53A9B}"/>
              </a:ext>
            </a:extLst>
          </p:cNvPr>
          <p:cNvSpPr txBox="1"/>
          <p:nvPr/>
        </p:nvSpPr>
        <p:spPr>
          <a:xfrm>
            <a:off x="4943592" y="3247503"/>
            <a:ext cx="24603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800" spc="-150" dirty="0">
                <a:solidFill>
                  <a:srgbClr val="001A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Middle: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800" spc="-150" dirty="0">
                <a:solidFill>
                  <a:srgbClr val="001A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800" spc="-150" dirty="0">
                <a:solidFill>
                  <a:srgbClr val="001A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Details</a:t>
            </a:r>
            <a:endParaRPr lang="en-I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F61E4-FBD7-6D9E-E693-CD8FB337628A}"/>
              </a:ext>
            </a:extLst>
          </p:cNvPr>
          <p:cNvSpPr txBox="1"/>
          <p:nvPr/>
        </p:nvSpPr>
        <p:spPr>
          <a:xfrm>
            <a:off x="8452241" y="3247503"/>
            <a:ext cx="29678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800" spc="-150" dirty="0">
                <a:solidFill>
                  <a:srgbClr val="001A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800" spc="-150" dirty="0">
                <a:solidFill>
                  <a:srgbClr val="001A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800" spc="-150" dirty="0">
                <a:solidFill>
                  <a:srgbClr val="001A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Key points</a:t>
            </a:r>
            <a:endParaRPr lang="en-IE" dirty="0"/>
          </a:p>
          <a:p>
            <a:endParaRPr lang="en-IE" dirty="0"/>
          </a:p>
        </p:txBody>
      </p:sp>
      <p:pic>
        <p:nvPicPr>
          <p:cNvPr id="17" name="Graphic 16" descr="Badge 1 outline">
            <a:extLst>
              <a:ext uri="{FF2B5EF4-FFF2-40B4-BE49-F238E27FC236}">
                <a16:creationId xmlns:a16="http://schemas.microsoft.com/office/drawing/2014/main" id="{E6064285-F3C6-D9E3-BE8F-E41610568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7265" y="1874519"/>
            <a:ext cx="1007481" cy="1007481"/>
          </a:xfrm>
          <a:prstGeom prst="rect">
            <a:avLst/>
          </a:prstGeom>
        </p:spPr>
      </p:pic>
      <p:pic>
        <p:nvPicPr>
          <p:cNvPr id="19" name="Graphic 18" descr="Badge outline">
            <a:extLst>
              <a:ext uri="{FF2B5EF4-FFF2-40B4-BE49-F238E27FC236}">
                <a16:creationId xmlns:a16="http://schemas.microsoft.com/office/drawing/2014/main" id="{85C3FCC5-D7E8-CD96-1C1D-ECBA9CE9EB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86495" y="1905738"/>
            <a:ext cx="1007482" cy="1007482"/>
          </a:xfrm>
          <a:prstGeom prst="rect">
            <a:avLst/>
          </a:prstGeom>
        </p:spPr>
      </p:pic>
      <p:pic>
        <p:nvPicPr>
          <p:cNvPr id="21" name="Graphic 20" descr="Badge 3 outline">
            <a:extLst>
              <a:ext uri="{FF2B5EF4-FFF2-40B4-BE49-F238E27FC236}">
                <a16:creationId xmlns:a16="http://schemas.microsoft.com/office/drawing/2014/main" id="{2970A064-0CDE-1CE7-9A5D-9C2BD2ADBE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65726" y="1874517"/>
            <a:ext cx="1007482" cy="1007482"/>
          </a:xfrm>
          <a:prstGeom prst="rect">
            <a:avLst/>
          </a:prstGeom>
        </p:spPr>
      </p:pic>
      <p:pic>
        <p:nvPicPr>
          <p:cNvPr id="23" name="Graphic 22" descr="Open book outline">
            <a:extLst>
              <a:ext uri="{FF2B5EF4-FFF2-40B4-BE49-F238E27FC236}">
                <a16:creationId xmlns:a16="http://schemas.microsoft.com/office/drawing/2014/main" id="{F713C5F7-034C-2068-C1C0-2D339D7A10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5693" y="118912"/>
            <a:ext cx="1354413" cy="1354413"/>
          </a:xfrm>
          <a:prstGeom prst="rect">
            <a:avLst/>
          </a:prstGeom>
        </p:spPr>
      </p:pic>
      <p:pic>
        <p:nvPicPr>
          <p:cNvPr id="24" name="Picture 23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06529514-4E14-8A9C-DAB3-4386AB4E66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45885" y="-223232"/>
            <a:ext cx="3780555" cy="12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9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B95D1-09A1-9DE9-890C-FFEA6FD9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415" y="462823"/>
            <a:ext cx="2404490" cy="1060391"/>
          </a:xfrm>
        </p:spPr>
        <p:txBody>
          <a:bodyPr>
            <a:normAutofit fontScale="90000"/>
          </a:bodyPr>
          <a:lstStyle/>
          <a:p>
            <a:r>
              <a:rPr lang="en-IE" sz="4900" dirty="0"/>
              <a:t>Content</a:t>
            </a:r>
            <a:r>
              <a:rPr lang="en-IE" sz="4400" dirty="0"/>
              <a:t> </a:t>
            </a:r>
            <a:br>
              <a:rPr lang="en-IE" dirty="0"/>
            </a:br>
            <a:br>
              <a:rPr lang="en-IE" dirty="0"/>
            </a:br>
            <a:br>
              <a:rPr lang="en-IE" dirty="0"/>
            </a:b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59DB5-78AA-08B9-316D-9A5592B0579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2CD48-87B2-9EDF-17BE-1129C08292B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D3D35-D64A-6D41-3F21-C25E61162B51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2DE26F-C36D-0BDF-42A0-06B31D62E48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61BD2D-DE92-3644-E5B9-96739F5866C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9F6272-61B4-18AD-AFDC-F9B4B6253478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BF213F-0142-0F50-12A2-7DD6B59957A8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9F699F-4897-BDDA-A748-E314B06CBFF7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1C7DB8-A329-790C-C65A-BDA28417B994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5" name="Graphic 14" descr="Full Brick Wall outline">
            <a:extLst>
              <a:ext uri="{FF2B5EF4-FFF2-40B4-BE49-F238E27FC236}">
                <a16:creationId xmlns:a16="http://schemas.microsoft.com/office/drawing/2014/main" id="{69CDFB0A-6D4C-D842-1AEF-11930843C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7200" y="-123045"/>
            <a:ext cx="7463853" cy="7463853"/>
          </a:xfrm>
          <a:prstGeom prst="rect">
            <a:avLst/>
          </a:prstGeom>
        </p:spPr>
      </p:pic>
      <p:pic>
        <p:nvPicPr>
          <p:cNvPr id="17" name="Picture 16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3A1B1760-C1AF-A73A-631E-31E571FE3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356" y="-123045"/>
            <a:ext cx="3780555" cy="12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5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81CA3-E0A2-4D42-A4A3-224A6D33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01" y="663478"/>
            <a:ext cx="5601551" cy="97045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Beginning (Introduction)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65375-7407-C340-BA2E-AE581449E4E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ECAD6-A7D5-B044-9F0C-4541939E0FA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FF63D-F957-A04F-B3E3-98E5FE4DCA0A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53D5D8-AD88-064D-8363-EA20FA4E927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E4C337-D774-794A-AAD8-A323D97F849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0644E7-3771-C44D-B7DA-B33DF73B1C42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75506-AE19-C049-ACE5-A6C713342CC1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185264-C0E0-D84D-BD34-5163880450EF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8EC768-A938-334A-ADA2-B970B3C1D10E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E1A4FF-FC01-BE1B-5A41-BAB4A9CBC700}"/>
              </a:ext>
            </a:extLst>
          </p:cNvPr>
          <p:cNvSpPr txBox="1"/>
          <p:nvPr/>
        </p:nvSpPr>
        <p:spPr>
          <a:xfrm>
            <a:off x="549638" y="2031616"/>
            <a:ext cx="9778585" cy="391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the name of your product or service? </a:t>
            </a:r>
          </a:p>
          <a:p>
            <a:pPr>
              <a:lnSpc>
                <a:spcPct val="150000"/>
              </a:lnSpc>
            </a:pPr>
            <a:r>
              <a:rPr lang="en-US" sz="34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Who are the people behind the product or service?</a:t>
            </a:r>
          </a:p>
          <a:p>
            <a:pPr>
              <a:lnSpc>
                <a:spcPct val="150000"/>
              </a:lnSpc>
            </a:pPr>
            <a:r>
              <a:rPr lang="en-US" sz="34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problem are you trying to address? </a:t>
            </a:r>
          </a:p>
          <a:p>
            <a:pPr>
              <a:lnSpc>
                <a:spcPct val="150000"/>
              </a:lnSpc>
            </a:pPr>
            <a:r>
              <a:rPr lang="en-US" sz="34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does your product or service provide a solution?</a:t>
            </a:r>
          </a:p>
          <a:p>
            <a:pPr>
              <a:lnSpc>
                <a:spcPct val="150000"/>
              </a:lnSpc>
            </a:pPr>
            <a:r>
              <a:rPr lang="en-US" sz="34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should your audience expect from your pitch?   </a:t>
            </a:r>
            <a:endParaRPr lang="en-IE" sz="3400" spc="-150" dirty="0">
              <a:solidFill>
                <a:srgbClr val="005B5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Graphic 14" descr="Fishing with solid fill">
            <a:extLst>
              <a:ext uri="{FF2B5EF4-FFF2-40B4-BE49-F238E27FC236}">
                <a16:creationId xmlns:a16="http://schemas.microsoft.com/office/drawing/2014/main" id="{BB3BEBEE-42A2-5207-1B56-94FACA583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4363" y="448758"/>
            <a:ext cx="1811312" cy="1811312"/>
          </a:xfrm>
          <a:prstGeom prst="rect">
            <a:avLst/>
          </a:prstGeom>
        </p:spPr>
      </p:pic>
      <p:pic>
        <p:nvPicPr>
          <p:cNvPr id="16" name="Graphic 15" descr="Checkbox Ticked with solid fill">
            <a:extLst>
              <a:ext uri="{FF2B5EF4-FFF2-40B4-BE49-F238E27FC236}">
                <a16:creationId xmlns:a16="http://schemas.microsoft.com/office/drawing/2014/main" id="{91322A39-EB9C-1E59-C786-DFE3452F1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66118" y="2083180"/>
            <a:ext cx="914400" cy="914400"/>
          </a:xfrm>
          <a:prstGeom prst="rect">
            <a:avLst/>
          </a:prstGeom>
        </p:spPr>
      </p:pic>
      <p:pic>
        <p:nvPicPr>
          <p:cNvPr id="17" name="Graphic 16" descr="Checkbox Ticked with solid fill">
            <a:extLst>
              <a:ext uri="{FF2B5EF4-FFF2-40B4-BE49-F238E27FC236}">
                <a16:creationId xmlns:a16="http://schemas.microsoft.com/office/drawing/2014/main" id="{F3CF0CED-A266-E88E-3625-223E2FE9F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66118" y="2843709"/>
            <a:ext cx="914400" cy="914400"/>
          </a:xfrm>
          <a:prstGeom prst="rect">
            <a:avLst/>
          </a:prstGeom>
        </p:spPr>
      </p:pic>
      <p:pic>
        <p:nvPicPr>
          <p:cNvPr id="18" name="Graphic 17" descr="Checkbox Ticked with solid fill">
            <a:extLst>
              <a:ext uri="{FF2B5EF4-FFF2-40B4-BE49-F238E27FC236}">
                <a16:creationId xmlns:a16="http://schemas.microsoft.com/office/drawing/2014/main" id="{175EAACB-7954-2EFB-E885-450CED0EB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66118" y="3606031"/>
            <a:ext cx="914400" cy="914400"/>
          </a:xfrm>
          <a:prstGeom prst="rect">
            <a:avLst/>
          </a:prstGeom>
        </p:spPr>
      </p:pic>
      <p:pic>
        <p:nvPicPr>
          <p:cNvPr id="19" name="Graphic 18" descr="Checkbox Ticked with solid fill">
            <a:extLst>
              <a:ext uri="{FF2B5EF4-FFF2-40B4-BE49-F238E27FC236}">
                <a16:creationId xmlns:a16="http://schemas.microsoft.com/office/drawing/2014/main" id="{064D9BB5-C06D-BD92-6450-D431880AF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2250" y="4361684"/>
            <a:ext cx="914400" cy="914400"/>
          </a:xfrm>
          <a:prstGeom prst="rect">
            <a:avLst/>
          </a:prstGeom>
        </p:spPr>
      </p:pic>
      <p:pic>
        <p:nvPicPr>
          <p:cNvPr id="20" name="Graphic 19" descr="Checkbox Ticked with solid fill">
            <a:extLst>
              <a:ext uri="{FF2B5EF4-FFF2-40B4-BE49-F238E27FC236}">
                <a16:creationId xmlns:a16="http://schemas.microsoft.com/office/drawing/2014/main" id="{CAB7DEE2-9EBB-5BDA-4BAD-8E3303A6F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83628" y="5128882"/>
            <a:ext cx="914400" cy="914400"/>
          </a:xfrm>
          <a:prstGeom prst="rect">
            <a:avLst/>
          </a:prstGeom>
        </p:spPr>
      </p:pic>
      <p:pic>
        <p:nvPicPr>
          <p:cNvPr id="21" name="Graphic 20" descr="Badge 1 outline">
            <a:extLst>
              <a:ext uri="{FF2B5EF4-FFF2-40B4-BE49-F238E27FC236}">
                <a16:creationId xmlns:a16="http://schemas.microsoft.com/office/drawing/2014/main" id="{AD515873-C0E3-1F0E-D44F-51B5A2406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921" y="677205"/>
            <a:ext cx="640986" cy="640986"/>
          </a:xfrm>
          <a:prstGeom prst="rect">
            <a:avLst/>
          </a:prstGeom>
        </p:spPr>
      </p:pic>
      <p:pic>
        <p:nvPicPr>
          <p:cNvPr id="22" name="Picture 21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0A98E72F-069A-8D9E-1098-F6938204F8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5524" y="-214415"/>
            <a:ext cx="3780555" cy="12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6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1E1A4FF-FC01-BE1B-5A41-BAB4A9CBC700}"/>
              </a:ext>
            </a:extLst>
          </p:cNvPr>
          <p:cNvSpPr txBox="1"/>
          <p:nvPr/>
        </p:nvSpPr>
        <p:spPr>
          <a:xfrm>
            <a:off x="297318" y="1735574"/>
            <a:ext cx="10782926" cy="470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confidence do you have in your product or service?</a:t>
            </a:r>
          </a:p>
          <a:p>
            <a:pPr>
              <a:lnSpc>
                <a:spcPct val="150000"/>
              </a:lnSpc>
            </a:pPr>
            <a:r>
              <a:rPr lang="en-US" sz="34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Who are your target market? </a:t>
            </a:r>
          </a:p>
          <a:p>
            <a:pPr>
              <a:lnSpc>
                <a:spcPct val="150000"/>
              </a:lnSpc>
            </a:pPr>
            <a:r>
              <a:rPr lang="en-US" sz="34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 would they buy your product or service?</a:t>
            </a:r>
          </a:p>
          <a:p>
            <a:pPr>
              <a:lnSpc>
                <a:spcPct val="150000"/>
              </a:lnSpc>
            </a:pPr>
            <a:r>
              <a:rPr lang="en-US" sz="34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Who is your competition? </a:t>
            </a:r>
          </a:p>
          <a:p>
            <a:pPr>
              <a:lnSpc>
                <a:spcPct val="150000"/>
              </a:lnSpc>
            </a:pPr>
            <a:r>
              <a:rPr lang="en-US" sz="34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are your strengths, challenges, opportunities, threats?</a:t>
            </a:r>
          </a:p>
          <a:p>
            <a:pPr>
              <a:lnSpc>
                <a:spcPct val="150000"/>
              </a:lnSpc>
            </a:pPr>
            <a:r>
              <a:rPr lang="en-US" sz="34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much will your product or service cost?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81CA3-E0A2-4D42-A4A3-224A6D33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895" y="677205"/>
            <a:ext cx="2003912" cy="97045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Middle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65375-7407-C340-BA2E-AE581449E4E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ECAD6-A7D5-B044-9F0C-4541939E0FA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FF63D-F957-A04F-B3E3-98E5FE4DCA0A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53D5D8-AD88-064D-8363-EA20FA4E927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E4C337-D774-794A-AAD8-A323D97F849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0644E7-3771-C44D-B7DA-B33DF73B1C42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75506-AE19-C049-ACE5-A6C713342CC1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185264-C0E0-D84D-BD34-5163880450EF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8EC768-A938-334A-ADA2-B970B3C1D10E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Graphic 15" descr="Checkbox Ticked with solid fill">
            <a:extLst>
              <a:ext uri="{FF2B5EF4-FFF2-40B4-BE49-F238E27FC236}">
                <a16:creationId xmlns:a16="http://schemas.microsoft.com/office/drawing/2014/main" id="{91322A39-EB9C-1E59-C786-DFE3452F1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7432" y="1778058"/>
            <a:ext cx="914400" cy="914400"/>
          </a:xfrm>
          <a:prstGeom prst="rect">
            <a:avLst/>
          </a:prstGeom>
        </p:spPr>
      </p:pic>
      <p:pic>
        <p:nvPicPr>
          <p:cNvPr id="17" name="Graphic 16" descr="Checkbox Ticked with solid fill">
            <a:extLst>
              <a:ext uri="{FF2B5EF4-FFF2-40B4-BE49-F238E27FC236}">
                <a16:creationId xmlns:a16="http://schemas.microsoft.com/office/drawing/2014/main" id="{F3CF0CED-A266-E88E-3625-223E2FE9F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1197" y="2526155"/>
            <a:ext cx="914400" cy="914400"/>
          </a:xfrm>
          <a:prstGeom prst="rect">
            <a:avLst/>
          </a:prstGeom>
        </p:spPr>
      </p:pic>
      <p:pic>
        <p:nvPicPr>
          <p:cNvPr id="18" name="Graphic 17" descr="Checkbox Ticked with solid fill">
            <a:extLst>
              <a:ext uri="{FF2B5EF4-FFF2-40B4-BE49-F238E27FC236}">
                <a16:creationId xmlns:a16="http://schemas.microsoft.com/office/drawing/2014/main" id="{175EAACB-7954-2EFB-E885-450CED0EB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83" y="3302107"/>
            <a:ext cx="914400" cy="914400"/>
          </a:xfrm>
          <a:prstGeom prst="rect">
            <a:avLst/>
          </a:prstGeom>
        </p:spPr>
      </p:pic>
      <p:pic>
        <p:nvPicPr>
          <p:cNvPr id="19" name="Graphic 18" descr="Checkbox Ticked with solid fill">
            <a:extLst>
              <a:ext uri="{FF2B5EF4-FFF2-40B4-BE49-F238E27FC236}">
                <a16:creationId xmlns:a16="http://schemas.microsoft.com/office/drawing/2014/main" id="{064D9BB5-C06D-BD92-6450-D431880AF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2994" y="4063616"/>
            <a:ext cx="914400" cy="914400"/>
          </a:xfrm>
          <a:prstGeom prst="rect">
            <a:avLst/>
          </a:prstGeom>
        </p:spPr>
      </p:pic>
      <p:pic>
        <p:nvPicPr>
          <p:cNvPr id="20" name="Graphic 19" descr="Checkbox Ticked with solid fill">
            <a:extLst>
              <a:ext uri="{FF2B5EF4-FFF2-40B4-BE49-F238E27FC236}">
                <a16:creationId xmlns:a16="http://schemas.microsoft.com/office/drawing/2014/main" id="{CAB7DEE2-9EBB-5BDA-4BAD-8E3303A6F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83" y="4839568"/>
            <a:ext cx="914400" cy="914400"/>
          </a:xfrm>
          <a:prstGeom prst="rect">
            <a:avLst/>
          </a:prstGeom>
        </p:spPr>
      </p:pic>
      <p:pic>
        <p:nvPicPr>
          <p:cNvPr id="14" name="Graphic 13" descr="Microscope with solid fill">
            <a:extLst>
              <a:ext uri="{FF2B5EF4-FFF2-40B4-BE49-F238E27FC236}">
                <a16:creationId xmlns:a16="http://schemas.microsoft.com/office/drawing/2014/main" id="{3BEE2359-EDB9-F654-14DF-1E0109063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5441" y="325762"/>
            <a:ext cx="1396802" cy="1396802"/>
          </a:xfrm>
          <a:prstGeom prst="rect">
            <a:avLst/>
          </a:prstGeom>
        </p:spPr>
      </p:pic>
      <p:pic>
        <p:nvPicPr>
          <p:cNvPr id="21" name="Graphic 20" descr="Checkbox Ticked with solid fill">
            <a:extLst>
              <a:ext uri="{FF2B5EF4-FFF2-40B4-BE49-F238E27FC236}">
                <a16:creationId xmlns:a16="http://schemas.microsoft.com/office/drawing/2014/main" id="{784B9661-9109-FC9B-B014-E5E0B9CF7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317" y="5618641"/>
            <a:ext cx="914400" cy="914400"/>
          </a:xfrm>
          <a:prstGeom prst="rect">
            <a:avLst/>
          </a:prstGeom>
        </p:spPr>
      </p:pic>
      <p:pic>
        <p:nvPicPr>
          <p:cNvPr id="22" name="Graphic 21" descr="Badge outline">
            <a:extLst>
              <a:ext uri="{FF2B5EF4-FFF2-40B4-BE49-F238E27FC236}">
                <a16:creationId xmlns:a16="http://schemas.microsoft.com/office/drawing/2014/main" id="{98A1D99C-967A-6E0C-43F0-A5E87409D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7318" y="711768"/>
            <a:ext cx="642646" cy="642646"/>
          </a:xfrm>
          <a:prstGeom prst="rect">
            <a:avLst/>
          </a:prstGeom>
        </p:spPr>
      </p:pic>
      <p:pic>
        <p:nvPicPr>
          <p:cNvPr id="12" name="Picture 11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1BB325F7-BE68-BBB1-CAB8-386F45988A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0144" y="-268224"/>
            <a:ext cx="3780555" cy="12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7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1E1A4FF-FC01-BE1B-5A41-BAB4A9CBC700}"/>
              </a:ext>
            </a:extLst>
          </p:cNvPr>
          <p:cNvSpPr txBox="1"/>
          <p:nvPr/>
        </p:nvSpPr>
        <p:spPr>
          <a:xfrm>
            <a:off x="1056716" y="2499143"/>
            <a:ext cx="9118323" cy="23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next for your product or service? </a:t>
            </a:r>
          </a:p>
          <a:p>
            <a:pPr>
              <a:lnSpc>
                <a:spcPct val="150000"/>
              </a:lnSpc>
            </a:pPr>
            <a:r>
              <a:rPr lang="en-US" sz="34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do you see it developing over time? </a:t>
            </a:r>
          </a:p>
          <a:p>
            <a:pPr>
              <a:lnSpc>
                <a:spcPct val="150000"/>
              </a:lnSpc>
            </a:pPr>
            <a:r>
              <a:rPr lang="en-US" sz="34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are the key points you want to </a:t>
            </a:r>
            <a:r>
              <a:rPr lang="en-IE" sz="34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reemphasise</a:t>
            </a:r>
            <a:r>
              <a:rPr lang="en-US" sz="3400" spc="-150" dirty="0">
                <a:solidFill>
                  <a:srgbClr val="005B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81CA3-E0A2-4D42-A4A3-224A6D33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895" y="677205"/>
            <a:ext cx="4171682" cy="677209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End (Conclusion)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65375-7407-C340-BA2E-AE581449E4E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ECAD6-A7D5-B044-9F0C-4541939E0FA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FF63D-F957-A04F-B3E3-98E5FE4DCA0A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53D5D8-AD88-064D-8363-EA20FA4E927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E4C337-D774-794A-AAD8-A323D97F849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0644E7-3771-C44D-B7DA-B33DF73B1C42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75506-AE19-C049-ACE5-A6C713342CC1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185264-C0E0-D84D-BD34-5163880450EF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8EC768-A938-334A-ADA2-B970B3C1D10E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Graphic 16" descr="Checkbox Ticked with solid fill">
            <a:extLst>
              <a:ext uri="{FF2B5EF4-FFF2-40B4-BE49-F238E27FC236}">
                <a16:creationId xmlns:a16="http://schemas.microsoft.com/office/drawing/2014/main" id="{F3CF0CED-A266-E88E-3625-223E2FE9F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4705" y="2508591"/>
            <a:ext cx="914400" cy="914400"/>
          </a:xfrm>
          <a:prstGeom prst="rect">
            <a:avLst/>
          </a:prstGeom>
        </p:spPr>
      </p:pic>
      <p:pic>
        <p:nvPicPr>
          <p:cNvPr id="18" name="Graphic 17" descr="Checkbox Ticked with solid fill">
            <a:extLst>
              <a:ext uri="{FF2B5EF4-FFF2-40B4-BE49-F238E27FC236}">
                <a16:creationId xmlns:a16="http://schemas.microsoft.com/office/drawing/2014/main" id="{175EAACB-7954-2EFB-E885-450CED0EB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3116" y="3286104"/>
            <a:ext cx="914400" cy="914400"/>
          </a:xfrm>
          <a:prstGeom prst="rect">
            <a:avLst/>
          </a:prstGeom>
        </p:spPr>
      </p:pic>
      <p:pic>
        <p:nvPicPr>
          <p:cNvPr id="19" name="Graphic 18" descr="Checkbox Ticked with solid fill">
            <a:extLst>
              <a:ext uri="{FF2B5EF4-FFF2-40B4-BE49-F238E27FC236}">
                <a16:creationId xmlns:a16="http://schemas.microsoft.com/office/drawing/2014/main" id="{064D9BB5-C06D-BD92-6450-D431880AF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6124" y="4085374"/>
            <a:ext cx="914400" cy="914400"/>
          </a:xfrm>
          <a:prstGeom prst="rect">
            <a:avLst/>
          </a:prstGeom>
        </p:spPr>
      </p:pic>
      <p:pic>
        <p:nvPicPr>
          <p:cNvPr id="15" name="Graphic 14" descr="Race Flag with solid fill">
            <a:extLst>
              <a:ext uri="{FF2B5EF4-FFF2-40B4-BE49-F238E27FC236}">
                <a16:creationId xmlns:a16="http://schemas.microsoft.com/office/drawing/2014/main" id="{896494EA-1662-8DF9-C43E-E499B2AB5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8531" y="195774"/>
            <a:ext cx="1826301" cy="1826301"/>
          </a:xfrm>
          <a:prstGeom prst="rect">
            <a:avLst/>
          </a:prstGeom>
        </p:spPr>
      </p:pic>
      <p:pic>
        <p:nvPicPr>
          <p:cNvPr id="22" name="Graphic 21" descr="Badge 3 outline">
            <a:extLst>
              <a:ext uri="{FF2B5EF4-FFF2-40B4-BE49-F238E27FC236}">
                <a16:creationId xmlns:a16="http://schemas.microsoft.com/office/drawing/2014/main" id="{5778FCD2-5D13-8605-5BF9-6F7B58D0A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063" y="677201"/>
            <a:ext cx="677209" cy="677209"/>
          </a:xfrm>
          <a:prstGeom prst="rect">
            <a:avLst/>
          </a:prstGeom>
        </p:spPr>
      </p:pic>
      <p:pic>
        <p:nvPicPr>
          <p:cNvPr id="12" name="Picture 11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9B0A9332-9703-C726-B863-954C5C7788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8536" y="-278732"/>
            <a:ext cx="3780555" cy="12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4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08930-8C1F-8848-A881-599C51D945F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4DF4F-F7CB-F448-A7C2-1E0EF2FEB44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0F691-DA31-8C4C-8749-C53EB238BE7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2F8099-B053-EF4F-AAB9-C01E1C01A66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27F1BC-4B4C-304C-9640-47C74673CD1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350A28-AC0D-5E43-BFF5-D4D7075BCC7E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6F1C6C3-79A7-8F44-BBE1-B993F0CC295B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7788DD-424E-4648-A5EF-F3AC8157F090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6DC92D-7902-E94D-B10F-12A08B6EFB8E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1A4CA0-7510-5141-A606-35C80F0D9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392" y="604316"/>
            <a:ext cx="7049956" cy="750094"/>
          </a:xfrm>
        </p:spPr>
        <p:txBody>
          <a:bodyPr>
            <a:noAutofit/>
          </a:bodyPr>
          <a:lstStyle/>
          <a:p>
            <a:r>
              <a:rPr lang="en-US" sz="4400" dirty="0"/>
              <a:t>Presentation Skills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15EC36-C900-3CB4-8DB0-E1F778221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414" y="2421939"/>
            <a:ext cx="9347545" cy="4135953"/>
          </a:xfrm>
          <a:prstGeom prst="rect">
            <a:avLst/>
          </a:prstGeom>
        </p:spPr>
      </p:pic>
      <p:pic>
        <p:nvPicPr>
          <p:cNvPr id="18" name="Graphic 17" descr="Teacher with solid fill">
            <a:extLst>
              <a:ext uri="{FF2B5EF4-FFF2-40B4-BE49-F238E27FC236}">
                <a16:creationId xmlns:a16="http://schemas.microsoft.com/office/drawing/2014/main" id="{BB8DD1E1-6719-1AE6-7A55-00E4C5E0E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9654" y="902955"/>
            <a:ext cx="3837482" cy="3837482"/>
          </a:xfrm>
          <a:prstGeom prst="rect">
            <a:avLst/>
          </a:prstGeom>
        </p:spPr>
      </p:pic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57613A-EBE4-1384-1092-8A6688B8D5E3}"/>
              </a:ext>
            </a:extLst>
          </p:cNvPr>
          <p:cNvSpPr txBox="1">
            <a:spLocks/>
          </p:cNvSpPr>
          <p:nvPr/>
        </p:nvSpPr>
        <p:spPr>
          <a:xfrm>
            <a:off x="2374483" y="4248492"/>
            <a:ext cx="7443034" cy="2881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rgbClr val="7BB9C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dirty="0"/>
              <a:t>Breakdown of Communication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Engaging Your Audience</a:t>
            </a:r>
          </a:p>
        </p:txBody>
      </p:sp>
      <p:pic>
        <p:nvPicPr>
          <p:cNvPr id="20" name="Graphic 19" descr="Checkbox Ticked with solid fill">
            <a:extLst>
              <a:ext uri="{FF2B5EF4-FFF2-40B4-BE49-F238E27FC236}">
                <a16:creationId xmlns:a16="http://schemas.microsoft.com/office/drawing/2014/main" id="{B3920B6A-E3A0-AC67-89EB-973BA3257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98392" y="4283237"/>
            <a:ext cx="914400" cy="914400"/>
          </a:xfrm>
          <a:prstGeom prst="rect">
            <a:avLst/>
          </a:prstGeom>
        </p:spPr>
      </p:pic>
      <p:pic>
        <p:nvPicPr>
          <p:cNvPr id="21" name="Graphic 20" descr="Checkbox Ticked with solid fill">
            <a:extLst>
              <a:ext uri="{FF2B5EF4-FFF2-40B4-BE49-F238E27FC236}">
                <a16:creationId xmlns:a16="http://schemas.microsoft.com/office/drawing/2014/main" id="{09D11654-0BDC-726D-EC93-B4B4F987C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98392" y="5232382"/>
            <a:ext cx="914400" cy="914400"/>
          </a:xfrm>
          <a:prstGeom prst="rect">
            <a:avLst/>
          </a:prstGeom>
        </p:spPr>
      </p:pic>
      <p:pic>
        <p:nvPicPr>
          <p:cNvPr id="25" name="Picture 2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7B21243-F621-82B4-996B-44389AF9AA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1748" y="-183964"/>
            <a:ext cx="3654860" cy="125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1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8D6B9EDB7CCA43A4C2A825E6EBBB12" ma:contentTypeVersion="13" ma:contentTypeDescription="Create a new document." ma:contentTypeScope="" ma:versionID="345ae6b4866161a2a600236d36f7053f">
  <xsd:schema xmlns:xsd="http://www.w3.org/2001/XMLSchema" xmlns:xs="http://www.w3.org/2001/XMLSchema" xmlns:p="http://schemas.microsoft.com/office/2006/metadata/properties" xmlns:ns2="ee00c97e-4413-4a4a-beea-d1b8f017218f" xmlns:ns3="347b5e9e-6bf1-4ec3-85df-8278931820e8" targetNamespace="http://schemas.microsoft.com/office/2006/metadata/properties" ma:root="true" ma:fieldsID="050848eec7472bed043be1da47fce52c" ns2:_="" ns3:_="">
    <xsd:import namespace="ee00c97e-4413-4a4a-beea-d1b8f017218f"/>
    <xsd:import namespace="347b5e9e-6bf1-4ec3-85df-8278931820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0c97e-4413-4a4a-beea-d1b8f01721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b5e9e-6bf1-4ec3-85df-8278931820e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F7FE91-B4E9-4B6C-AEE8-D0B36945A1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BABE65D-44A7-4AEE-AC5C-CB561FA981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08B94A-0827-463D-A821-ACD0CFB0F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0c97e-4413-4a4a-beea-d1b8f017218f"/>
    <ds:schemaRef ds:uri="347b5e9e-6bf1-4ec3-85df-8278931820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11036</TotalTime>
  <Words>603</Words>
  <Application>Microsoft Office PowerPoint</Application>
  <PresentationFormat>Widescreen</PresentationFormat>
  <Paragraphs>124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Custom Design</vt:lpstr>
      <vt:lpstr>Pitch Preparation and Presentation Skills  Úna Quinn, ATU Donegal</vt:lpstr>
      <vt:lpstr>PowerPoint Presentation</vt:lpstr>
      <vt:lpstr>Purpose   </vt:lpstr>
      <vt:lpstr>Structure   </vt:lpstr>
      <vt:lpstr>Content    </vt:lpstr>
      <vt:lpstr>Beginning (Introduction)    </vt:lpstr>
      <vt:lpstr>Middle    </vt:lpstr>
      <vt:lpstr>End (Conclusion)    </vt:lpstr>
      <vt:lpstr>PowerPoint Presentation</vt:lpstr>
      <vt:lpstr>Albert Mehrabian (1970)</vt:lpstr>
      <vt:lpstr>Everyone takes in information in different ways…</vt:lpstr>
      <vt:lpstr>Engaging Your Audience Through Words… </vt:lpstr>
      <vt:lpstr>Engaging Your Audience With Your Voice…     </vt:lpstr>
      <vt:lpstr>Engaging Your Audience Through Body Language…  </vt:lpstr>
      <vt:lpstr>Be confident in your idea and in yourself! 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Story</dc:creator>
  <cp:lastModifiedBy>UnaM Quinn</cp:lastModifiedBy>
  <cp:revision>66</cp:revision>
  <dcterms:created xsi:type="dcterms:W3CDTF">2022-03-23T08:43:27Z</dcterms:created>
  <dcterms:modified xsi:type="dcterms:W3CDTF">2023-11-29T19:37:00Z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0x010100738D6B9EDB7CCA43A4C2A825E6EBBB12</vt:lpwstr>
  </property>
</Properties>
</file>